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61" r:id="rId3"/>
    <p:sldId id="257" r:id="rId4"/>
    <p:sldId id="258" r:id="rId5"/>
    <p:sldId id="259" r:id="rId6"/>
    <p:sldId id="268" r:id="rId7"/>
    <p:sldId id="260" r:id="rId8"/>
    <p:sldId id="267" r:id="rId9"/>
    <p:sldId id="262" r:id="rId10"/>
    <p:sldId id="269" r:id="rId11"/>
    <p:sldId id="263" r:id="rId12"/>
    <p:sldId id="264" r:id="rId13"/>
    <p:sldId id="265" r:id="rId14"/>
    <p:sldId id="266"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6266A4-86C1-8AC9-4787-7B34B2DC5AEF}" v="1254" dt="2024-08-25T19:55:24.2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yalvili K G" userId="9ba2d77bb865dfa8" providerId="Windows Live" clId="Web-{506266A4-86C1-8AC9-4787-7B34B2DC5AEF}"/>
    <pc:docChg chg="addSld modSld addMainMaster delMainMaster">
      <pc:chgData name="Kayalvili K G" userId="9ba2d77bb865dfa8" providerId="Windows Live" clId="Web-{506266A4-86C1-8AC9-4787-7B34B2DC5AEF}" dt="2024-08-25T19:56:24.614" v="1285" actId="20577"/>
      <pc:docMkLst>
        <pc:docMk/>
      </pc:docMkLst>
      <pc:sldChg chg="addSp delSp modSp mod setBg modClrScheme setClrOvrMap chgLayout">
        <pc:chgData name="Kayalvili K G" userId="9ba2d77bb865dfa8" providerId="Windows Live" clId="Web-{506266A4-86C1-8AC9-4787-7B34B2DC5AEF}" dt="2024-08-25T19:55:23.626" v="1281" actId="20577"/>
        <pc:sldMkLst>
          <pc:docMk/>
          <pc:sldMk cId="109857222" sldId="256"/>
        </pc:sldMkLst>
        <pc:spChg chg="mod">
          <ac:chgData name="Kayalvili K G" userId="9ba2d77bb865dfa8" providerId="Windows Live" clId="Web-{506266A4-86C1-8AC9-4787-7B34B2DC5AEF}" dt="2024-08-25T19:55:08.625" v="1245" actId="20577"/>
          <ac:spMkLst>
            <pc:docMk/>
            <pc:sldMk cId="109857222" sldId="256"/>
            <ac:spMk id="2" creationId="{00000000-0000-0000-0000-000000000000}"/>
          </ac:spMkLst>
        </pc:spChg>
        <pc:spChg chg="mod">
          <ac:chgData name="Kayalvili K G" userId="9ba2d77bb865dfa8" providerId="Windows Live" clId="Web-{506266A4-86C1-8AC9-4787-7B34B2DC5AEF}" dt="2024-08-25T19:55:23.626" v="1281" actId="20577"/>
          <ac:spMkLst>
            <pc:docMk/>
            <pc:sldMk cId="109857222" sldId="256"/>
            <ac:spMk id="3" creationId="{00000000-0000-0000-0000-000000000000}"/>
          </ac:spMkLst>
        </pc:spChg>
        <pc:spChg chg="add del">
          <ac:chgData name="Kayalvili K G" userId="9ba2d77bb865dfa8" providerId="Windows Live" clId="Web-{506266A4-86C1-8AC9-4787-7B34B2DC5AEF}" dt="2024-08-25T19:43:33.497" v="1122"/>
          <ac:spMkLst>
            <pc:docMk/>
            <pc:sldMk cId="109857222" sldId="256"/>
            <ac:spMk id="9" creationId="{6E37B132-9C54-4236-8910-3340177AD9DB}"/>
          </ac:spMkLst>
        </pc:spChg>
        <pc:spChg chg="add del">
          <ac:chgData name="Kayalvili K G" userId="9ba2d77bb865dfa8" providerId="Windows Live" clId="Web-{506266A4-86C1-8AC9-4787-7B34B2DC5AEF}" dt="2024-08-25T19:43:33.497" v="1122"/>
          <ac:spMkLst>
            <pc:docMk/>
            <pc:sldMk cId="109857222" sldId="256"/>
            <ac:spMk id="11" creationId="{D472C551-D440-40DF-9260-BDB9AC40960A}"/>
          </ac:spMkLst>
        </pc:spChg>
        <pc:spChg chg="add del">
          <ac:chgData name="Kayalvili K G" userId="9ba2d77bb865dfa8" providerId="Windows Live" clId="Web-{506266A4-86C1-8AC9-4787-7B34B2DC5AEF}" dt="2024-08-25T19:43:33.497" v="1122"/>
          <ac:spMkLst>
            <pc:docMk/>
            <pc:sldMk cId="109857222" sldId="256"/>
            <ac:spMk id="15" creationId="{508BEF50-7B1E-49A4-BC19-5F4F1D755E64}"/>
          </ac:spMkLst>
        </pc:spChg>
        <pc:spChg chg="add del">
          <ac:chgData name="Kayalvili K G" userId="9ba2d77bb865dfa8" providerId="Windows Live" clId="Web-{506266A4-86C1-8AC9-4787-7B34B2DC5AEF}" dt="2024-08-25T19:43:33.497" v="1122"/>
          <ac:spMkLst>
            <pc:docMk/>
            <pc:sldMk cId="109857222" sldId="256"/>
            <ac:spMk id="17" creationId="{3FBAD350-5664-4811-A208-657FB882D350}"/>
          </ac:spMkLst>
        </pc:spChg>
        <pc:spChg chg="add del">
          <ac:chgData name="Kayalvili K G" userId="9ba2d77bb865dfa8" providerId="Windows Live" clId="Web-{506266A4-86C1-8AC9-4787-7B34B2DC5AEF}" dt="2024-08-25T19:43:33.497" v="1122"/>
          <ac:spMkLst>
            <pc:docMk/>
            <pc:sldMk cId="109857222" sldId="256"/>
            <ac:spMk id="19" creationId="{C39ADB8F-D187-49D7-BDCF-C1B6DC727068}"/>
          </ac:spMkLst>
        </pc:spChg>
        <pc:spChg chg="add">
          <ac:chgData name="Kayalvili K G" userId="9ba2d77bb865dfa8" providerId="Windows Live" clId="Web-{506266A4-86C1-8AC9-4787-7B34B2DC5AEF}" dt="2024-08-25T19:43:33.497" v="1122"/>
          <ac:spMkLst>
            <pc:docMk/>
            <pc:sldMk cId="109857222" sldId="256"/>
            <ac:spMk id="24" creationId="{0671A8AE-40A1-4631-A6B8-581AFF065482}"/>
          </ac:spMkLst>
        </pc:spChg>
        <pc:spChg chg="add">
          <ac:chgData name="Kayalvili K G" userId="9ba2d77bb865dfa8" providerId="Windows Live" clId="Web-{506266A4-86C1-8AC9-4787-7B34B2DC5AEF}" dt="2024-08-25T19:43:33.497" v="1122"/>
          <ac:spMkLst>
            <pc:docMk/>
            <pc:sldMk cId="109857222" sldId="256"/>
            <ac:spMk id="26" creationId="{A44CD100-6267-4E62-AA64-2182A3A6A1C0}"/>
          </ac:spMkLst>
        </pc:spChg>
        <pc:picChg chg="add mod">
          <ac:chgData name="Kayalvili K G" userId="9ba2d77bb865dfa8" providerId="Windows Live" clId="Web-{506266A4-86C1-8AC9-4787-7B34B2DC5AEF}" dt="2024-08-25T19:43:33.497" v="1122"/>
          <ac:picMkLst>
            <pc:docMk/>
            <pc:sldMk cId="109857222" sldId="256"/>
            <ac:picMk id="4" creationId="{EA5FC41D-952C-32A3-4458-F2D73FDC76E3}"/>
          </ac:picMkLst>
        </pc:picChg>
        <pc:cxnChg chg="add del">
          <ac:chgData name="Kayalvili K G" userId="9ba2d77bb865dfa8" providerId="Windows Live" clId="Web-{506266A4-86C1-8AC9-4787-7B34B2DC5AEF}" dt="2024-08-25T19:43:33.497" v="1122"/>
          <ac:cxnSpMkLst>
            <pc:docMk/>
            <pc:sldMk cId="109857222" sldId="256"/>
            <ac:cxnSpMk id="13" creationId="{56020367-4FD5-4596-8E10-C5F095CD8DBF}"/>
          </ac:cxnSpMkLst>
        </pc:cxnChg>
      </pc:sldChg>
      <pc:sldChg chg="addSp delSp modSp new mod setBg">
        <pc:chgData name="Kayalvili K G" userId="9ba2d77bb865dfa8" providerId="Windows Live" clId="Web-{506266A4-86C1-8AC9-4787-7B34B2DC5AEF}" dt="2024-08-25T17:14:23.796" v="757" actId="20577"/>
        <pc:sldMkLst>
          <pc:docMk/>
          <pc:sldMk cId="1240034947" sldId="257"/>
        </pc:sldMkLst>
        <pc:spChg chg="mod">
          <ac:chgData name="Kayalvili K G" userId="9ba2d77bb865dfa8" providerId="Windows Live" clId="Web-{506266A4-86C1-8AC9-4787-7B34B2DC5AEF}" dt="2024-08-25T14:07:08.370" v="668" actId="14100"/>
          <ac:spMkLst>
            <pc:docMk/>
            <pc:sldMk cId="1240034947" sldId="257"/>
            <ac:spMk id="2" creationId="{1A7DB9E0-DE6E-D834-42F3-FFCB4C411EB5}"/>
          </ac:spMkLst>
        </pc:spChg>
        <pc:spChg chg="del">
          <ac:chgData name="Kayalvili K G" userId="9ba2d77bb865dfa8" providerId="Windows Live" clId="Web-{506266A4-86C1-8AC9-4787-7B34B2DC5AEF}" dt="2024-08-25T13:08:51.664" v="87"/>
          <ac:spMkLst>
            <pc:docMk/>
            <pc:sldMk cId="1240034947" sldId="257"/>
            <ac:spMk id="3" creationId="{DBD5E277-14D5-2851-18F4-2DE49E9BE4ED}"/>
          </ac:spMkLst>
        </pc:spChg>
        <pc:spChg chg="add del mod">
          <ac:chgData name="Kayalvili K G" userId="9ba2d77bb865dfa8" providerId="Windows Live" clId="Web-{506266A4-86C1-8AC9-4787-7B34B2DC5AEF}" dt="2024-08-25T13:10:06.963" v="96"/>
          <ac:spMkLst>
            <pc:docMk/>
            <pc:sldMk cId="1240034947" sldId="257"/>
            <ac:spMk id="8" creationId="{6E7F2E5C-DE36-9465-7B34-9393318615F9}"/>
          </ac:spMkLst>
        </pc:spChg>
        <pc:spChg chg="add del">
          <ac:chgData name="Kayalvili K G" userId="9ba2d77bb865dfa8" providerId="Windows Live" clId="Web-{506266A4-86C1-8AC9-4787-7B34B2DC5AEF}" dt="2024-08-25T13:09:31.650" v="94"/>
          <ac:spMkLst>
            <pc:docMk/>
            <pc:sldMk cId="1240034947" sldId="257"/>
            <ac:spMk id="11" creationId="{8D1AA55E-40D5-461B-A5A8-4AE8AAB71B08}"/>
          </ac:spMkLst>
        </pc:spChg>
        <pc:spChg chg="add del">
          <ac:chgData name="Kayalvili K G" userId="9ba2d77bb865dfa8" providerId="Windows Live" clId="Web-{506266A4-86C1-8AC9-4787-7B34B2DC5AEF}" dt="2024-08-25T13:09:31.650" v="94"/>
          <ac:spMkLst>
            <pc:docMk/>
            <pc:sldMk cId="1240034947" sldId="257"/>
            <ac:spMk id="15" creationId="{6CB927A4-E432-4310-9CD5-E89FF5063179}"/>
          </ac:spMkLst>
        </pc:spChg>
        <pc:spChg chg="add del">
          <ac:chgData name="Kayalvili K G" userId="9ba2d77bb865dfa8" providerId="Windows Live" clId="Web-{506266A4-86C1-8AC9-4787-7B34B2DC5AEF}" dt="2024-08-25T13:09:31.650" v="94"/>
          <ac:spMkLst>
            <pc:docMk/>
            <pc:sldMk cId="1240034947" sldId="257"/>
            <ac:spMk id="17" creationId="{E3020543-B24B-4EC4-8FFC-8DD88EEA91A8}"/>
          </ac:spMkLst>
        </pc:spChg>
        <pc:spChg chg="add del">
          <ac:chgData name="Kayalvili K G" userId="9ba2d77bb865dfa8" providerId="Windows Live" clId="Web-{506266A4-86C1-8AC9-4787-7B34B2DC5AEF}" dt="2024-08-25T13:09:31.650" v="94"/>
          <ac:spMkLst>
            <pc:docMk/>
            <pc:sldMk cId="1240034947" sldId="257"/>
            <ac:spMk id="19" creationId="{1453BF6C-B012-48B7-B4E8-6D7AC7C27D02}"/>
          </ac:spMkLst>
        </pc:spChg>
        <pc:spChg chg="add del">
          <ac:chgData name="Kayalvili K G" userId="9ba2d77bb865dfa8" providerId="Windows Live" clId="Web-{506266A4-86C1-8AC9-4787-7B34B2DC5AEF}" dt="2024-08-25T13:09:26.821" v="91"/>
          <ac:spMkLst>
            <pc:docMk/>
            <pc:sldMk cId="1240034947" sldId="257"/>
            <ac:spMk id="24" creationId="{8D1AA55E-40D5-461B-A5A8-4AE8AAB71B08}"/>
          </ac:spMkLst>
        </pc:spChg>
        <pc:spChg chg="add del">
          <ac:chgData name="Kayalvili K G" userId="9ba2d77bb865dfa8" providerId="Windows Live" clId="Web-{506266A4-86C1-8AC9-4787-7B34B2DC5AEF}" dt="2024-08-25T13:09:26.821" v="91"/>
          <ac:spMkLst>
            <pc:docMk/>
            <pc:sldMk cId="1240034947" sldId="257"/>
            <ac:spMk id="28" creationId="{6CB927A4-E432-4310-9CD5-E89FF5063179}"/>
          </ac:spMkLst>
        </pc:spChg>
        <pc:spChg chg="add del">
          <ac:chgData name="Kayalvili K G" userId="9ba2d77bb865dfa8" providerId="Windows Live" clId="Web-{506266A4-86C1-8AC9-4787-7B34B2DC5AEF}" dt="2024-08-25T13:09:26.821" v="91"/>
          <ac:spMkLst>
            <pc:docMk/>
            <pc:sldMk cId="1240034947" sldId="257"/>
            <ac:spMk id="30" creationId="{E3020543-B24B-4EC4-8FFC-8DD88EEA91A8}"/>
          </ac:spMkLst>
        </pc:spChg>
        <pc:spChg chg="add del">
          <ac:chgData name="Kayalvili K G" userId="9ba2d77bb865dfa8" providerId="Windows Live" clId="Web-{506266A4-86C1-8AC9-4787-7B34B2DC5AEF}" dt="2024-08-25T13:09:26.821" v="91"/>
          <ac:spMkLst>
            <pc:docMk/>
            <pc:sldMk cId="1240034947" sldId="257"/>
            <ac:spMk id="32" creationId="{1453BF6C-B012-48B7-B4E8-6D7AC7C27D02}"/>
          </ac:spMkLst>
        </pc:spChg>
        <pc:spChg chg="add del">
          <ac:chgData name="Kayalvili K G" userId="9ba2d77bb865dfa8" providerId="Windows Live" clId="Web-{506266A4-86C1-8AC9-4787-7B34B2DC5AEF}" dt="2024-08-25T13:09:31.650" v="93"/>
          <ac:spMkLst>
            <pc:docMk/>
            <pc:sldMk cId="1240034947" sldId="257"/>
            <ac:spMk id="35" creationId="{327D73B4-9F5C-4A64-A179-51B9500CB8B5}"/>
          </ac:spMkLst>
        </pc:spChg>
        <pc:spChg chg="add del">
          <ac:chgData name="Kayalvili K G" userId="9ba2d77bb865dfa8" providerId="Windows Live" clId="Web-{506266A4-86C1-8AC9-4787-7B34B2DC5AEF}" dt="2024-08-25T13:09:31.650" v="93"/>
          <ac:spMkLst>
            <pc:docMk/>
            <pc:sldMk cId="1240034947" sldId="257"/>
            <ac:spMk id="36" creationId="{C1F06963-6374-4B48-844F-071A9BAAAE02}"/>
          </ac:spMkLst>
        </pc:spChg>
        <pc:spChg chg="add del">
          <ac:chgData name="Kayalvili K G" userId="9ba2d77bb865dfa8" providerId="Windows Live" clId="Web-{506266A4-86C1-8AC9-4787-7B34B2DC5AEF}" dt="2024-08-25T13:09:31.650" v="93"/>
          <ac:spMkLst>
            <pc:docMk/>
            <pc:sldMk cId="1240034947" sldId="257"/>
            <ac:spMk id="37" creationId="{6CB927A4-E432-4310-9CD5-E89FF5063179}"/>
          </ac:spMkLst>
        </pc:spChg>
        <pc:spChg chg="add del">
          <ac:chgData name="Kayalvili K G" userId="9ba2d77bb865dfa8" providerId="Windows Live" clId="Web-{506266A4-86C1-8AC9-4787-7B34B2DC5AEF}" dt="2024-08-25T13:09:31.650" v="93"/>
          <ac:spMkLst>
            <pc:docMk/>
            <pc:sldMk cId="1240034947" sldId="257"/>
            <ac:spMk id="38" creationId="{1453BF6C-B012-48B7-B4E8-6D7AC7C27D02}"/>
          </ac:spMkLst>
        </pc:spChg>
        <pc:spChg chg="add del">
          <ac:chgData name="Kayalvili K G" userId="9ba2d77bb865dfa8" providerId="Windows Live" clId="Web-{506266A4-86C1-8AC9-4787-7B34B2DC5AEF}" dt="2024-08-25T13:09:31.650" v="93"/>
          <ac:spMkLst>
            <pc:docMk/>
            <pc:sldMk cId="1240034947" sldId="257"/>
            <ac:spMk id="39" creationId="{E3020543-B24B-4EC4-8FFC-8DD88EEA91A8}"/>
          </ac:spMkLst>
        </pc:spChg>
        <pc:spChg chg="add del">
          <ac:chgData name="Kayalvili K G" userId="9ba2d77bb865dfa8" providerId="Windows Live" clId="Web-{506266A4-86C1-8AC9-4787-7B34B2DC5AEF}" dt="2024-08-25T13:10:10.745" v="97"/>
          <ac:spMkLst>
            <pc:docMk/>
            <pc:sldMk cId="1240034947" sldId="257"/>
            <ac:spMk id="41" creationId="{A2679492-7988-4050-9056-542444452411}"/>
          </ac:spMkLst>
        </pc:spChg>
        <pc:spChg chg="add del">
          <ac:chgData name="Kayalvili K G" userId="9ba2d77bb865dfa8" providerId="Windows Live" clId="Web-{506266A4-86C1-8AC9-4787-7B34B2DC5AEF}" dt="2024-08-25T13:10:10.745" v="97"/>
          <ac:spMkLst>
            <pc:docMk/>
            <pc:sldMk cId="1240034947" sldId="257"/>
            <ac:spMk id="42" creationId="{B091B163-7D61-4891-ABCF-5C13D9C418D0}"/>
          </ac:spMkLst>
        </pc:spChg>
        <pc:spChg chg="add mod">
          <ac:chgData name="Kayalvili K G" userId="9ba2d77bb865dfa8" providerId="Windows Live" clId="Web-{506266A4-86C1-8AC9-4787-7B34B2DC5AEF}" dt="2024-08-25T17:14:23.796" v="757" actId="20577"/>
          <ac:spMkLst>
            <pc:docMk/>
            <pc:sldMk cId="1240034947" sldId="257"/>
            <ac:spMk id="47" creationId="{F0938EB8-4110-58C9-4254-819C8C2B5FB5}"/>
          </ac:spMkLst>
        </pc:spChg>
        <pc:spChg chg="add">
          <ac:chgData name="Kayalvili K G" userId="9ba2d77bb865dfa8" providerId="Windows Live" clId="Web-{506266A4-86C1-8AC9-4787-7B34B2DC5AEF}" dt="2024-08-25T13:10:10.745" v="97"/>
          <ac:spMkLst>
            <pc:docMk/>
            <pc:sldMk cId="1240034947" sldId="257"/>
            <ac:spMk id="50" creationId="{8D1AA55E-40D5-461B-A5A8-4AE8AAB71B08}"/>
          </ac:spMkLst>
        </pc:spChg>
        <pc:spChg chg="add">
          <ac:chgData name="Kayalvili K G" userId="9ba2d77bb865dfa8" providerId="Windows Live" clId="Web-{506266A4-86C1-8AC9-4787-7B34B2DC5AEF}" dt="2024-08-25T13:10:10.745" v="97"/>
          <ac:spMkLst>
            <pc:docMk/>
            <pc:sldMk cId="1240034947" sldId="257"/>
            <ac:spMk id="54" creationId="{6CB927A4-E432-4310-9CD5-E89FF5063179}"/>
          </ac:spMkLst>
        </pc:spChg>
        <pc:spChg chg="add">
          <ac:chgData name="Kayalvili K G" userId="9ba2d77bb865dfa8" providerId="Windows Live" clId="Web-{506266A4-86C1-8AC9-4787-7B34B2DC5AEF}" dt="2024-08-25T13:10:10.745" v="97"/>
          <ac:spMkLst>
            <pc:docMk/>
            <pc:sldMk cId="1240034947" sldId="257"/>
            <ac:spMk id="56" creationId="{E3020543-B24B-4EC4-8FFC-8DD88EEA91A8}"/>
          </ac:spMkLst>
        </pc:spChg>
        <pc:spChg chg="add">
          <ac:chgData name="Kayalvili K G" userId="9ba2d77bb865dfa8" providerId="Windows Live" clId="Web-{506266A4-86C1-8AC9-4787-7B34B2DC5AEF}" dt="2024-08-25T13:10:10.745" v="97"/>
          <ac:spMkLst>
            <pc:docMk/>
            <pc:sldMk cId="1240034947" sldId="257"/>
            <ac:spMk id="58" creationId="{1453BF6C-B012-48B7-B4E8-6D7AC7C27D02}"/>
          </ac:spMkLst>
        </pc:spChg>
        <pc:picChg chg="add del mod ord">
          <ac:chgData name="Kayalvili K G" userId="9ba2d77bb865dfa8" providerId="Windows Live" clId="Web-{506266A4-86C1-8AC9-4787-7B34B2DC5AEF}" dt="2024-08-25T13:09:38.400" v="95"/>
          <ac:picMkLst>
            <pc:docMk/>
            <pc:sldMk cId="1240034947" sldId="257"/>
            <ac:picMk id="4" creationId="{42C987F7-C6DA-579E-F1E7-33A847874131}"/>
          </ac:picMkLst>
        </pc:picChg>
        <pc:picChg chg="add mod ord">
          <ac:chgData name="Kayalvili K G" userId="9ba2d77bb865dfa8" providerId="Windows Live" clId="Web-{506266A4-86C1-8AC9-4787-7B34B2DC5AEF}" dt="2024-08-25T13:11:31.544" v="107" actId="14100"/>
          <ac:picMkLst>
            <pc:docMk/>
            <pc:sldMk cId="1240034947" sldId="257"/>
            <ac:picMk id="5" creationId="{5DEF361C-93AD-75F5-6FF5-A5FE32D1BBD4}"/>
          </ac:picMkLst>
        </pc:picChg>
        <pc:cxnChg chg="add del">
          <ac:chgData name="Kayalvili K G" userId="9ba2d77bb865dfa8" providerId="Windows Live" clId="Web-{506266A4-86C1-8AC9-4787-7B34B2DC5AEF}" dt="2024-08-25T13:09:31.650" v="94"/>
          <ac:cxnSpMkLst>
            <pc:docMk/>
            <pc:sldMk cId="1240034947" sldId="257"/>
            <ac:cxnSpMk id="13" creationId="{C49DA8F6-BCC1-4447-B54C-57856834B94B}"/>
          </ac:cxnSpMkLst>
        </pc:cxnChg>
        <pc:cxnChg chg="add del">
          <ac:chgData name="Kayalvili K G" userId="9ba2d77bb865dfa8" providerId="Windows Live" clId="Web-{506266A4-86C1-8AC9-4787-7B34B2DC5AEF}" dt="2024-08-25T13:09:26.821" v="91"/>
          <ac:cxnSpMkLst>
            <pc:docMk/>
            <pc:sldMk cId="1240034947" sldId="257"/>
            <ac:cxnSpMk id="26" creationId="{C49DA8F6-BCC1-4447-B54C-57856834B94B}"/>
          </ac:cxnSpMkLst>
        </pc:cxnChg>
        <pc:cxnChg chg="add del">
          <ac:chgData name="Kayalvili K G" userId="9ba2d77bb865dfa8" providerId="Windows Live" clId="Web-{506266A4-86C1-8AC9-4787-7B34B2DC5AEF}" dt="2024-08-25T13:09:31.650" v="93"/>
          <ac:cxnSpMkLst>
            <pc:docMk/>
            <pc:sldMk cId="1240034947" sldId="257"/>
            <ac:cxnSpMk id="34" creationId="{C49DA8F6-BCC1-4447-B54C-57856834B94B}"/>
          </ac:cxnSpMkLst>
        </pc:cxnChg>
        <pc:cxnChg chg="add del">
          <ac:chgData name="Kayalvili K G" userId="9ba2d77bb865dfa8" providerId="Windows Live" clId="Web-{506266A4-86C1-8AC9-4787-7B34B2DC5AEF}" dt="2024-08-25T13:10:10.745" v="97"/>
          <ac:cxnSpMkLst>
            <pc:docMk/>
            <pc:sldMk cId="1240034947" sldId="257"/>
            <ac:cxnSpMk id="43" creationId="{C49DA8F6-BCC1-4447-B54C-57856834B94B}"/>
          </ac:cxnSpMkLst>
        </pc:cxnChg>
        <pc:cxnChg chg="add">
          <ac:chgData name="Kayalvili K G" userId="9ba2d77bb865dfa8" providerId="Windows Live" clId="Web-{506266A4-86C1-8AC9-4787-7B34B2DC5AEF}" dt="2024-08-25T13:10:10.745" v="97"/>
          <ac:cxnSpMkLst>
            <pc:docMk/>
            <pc:sldMk cId="1240034947" sldId="257"/>
            <ac:cxnSpMk id="52" creationId="{C49DA8F6-BCC1-4447-B54C-57856834B94B}"/>
          </ac:cxnSpMkLst>
        </pc:cxnChg>
      </pc:sldChg>
      <pc:sldChg chg="addSp delSp modSp new mod setBg">
        <pc:chgData name="Kayalvili K G" userId="9ba2d77bb865dfa8" providerId="Windows Live" clId="Web-{506266A4-86C1-8AC9-4787-7B34B2DC5AEF}" dt="2024-08-25T19:15:25.548" v="886" actId="20577"/>
        <pc:sldMkLst>
          <pc:docMk/>
          <pc:sldMk cId="2853003042" sldId="258"/>
        </pc:sldMkLst>
        <pc:spChg chg="mod">
          <ac:chgData name="Kayalvili K G" userId="9ba2d77bb865dfa8" providerId="Windows Live" clId="Web-{506266A4-86C1-8AC9-4787-7B34B2DC5AEF}" dt="2024-08-25T14:04:14.130" v="626" actId="20577"/>
          <ac:spMkLst>
            <pc:docMk/>
            <pc:sldMk cId="2853003042" sldId="258"/>
            <ac:spMk id="2" creationId="{D15D8008-8AA4-5C42-9507-9B9E5AEED216}"/>
          </ac:spMkLst>
        </pc:spChg>
        <pc:spChg chg="del">
          <ac:chgData name="Kayalvili K G" userId="9ba2d77bb865dfa8" providerId="Windows Live" clId="Web-{506266A4-86C1-8AC9-4787-7B34B2DC5AEF}" dt="2024-08-25T13:17:38.743" v="201"/>
          <ac:spMkLst>
            <pc:docMk/>
            <pc:sldMk cId="2853003042" sldId="258"/>
            <ac:spMk id="3" creationId="{9F3C9C1B-747D-4269-F8B2-08E873FC49CE}"/>
          </ac:spMkLst>
        </pc:spChg>
        <pc:spChg chg="add mod">
          <ac:chgData name="Kayalvili K G" userId="9ba2d77bb865dfa8" providerId="Windows Live" clId="Web-{506266A4-86C1-8AC9-4787-7B34B2DC5AEF}" dt="2024-08-25T19:15:25.548" v="886" actId="20577"/>
          <ac:spMkLst>
            <pc:docMk/>
            <pc:sldMk cId="2853003042" sldId="258"/>
            <ac:spMk id="8" creationId="{5E2BDF2D-7D74-FC39-D539-BD7FD07F11FE}"/>
          </ac:spMkLst>
        </pc:spChg>
        <pc:spChg chg="add">
          <ac:chgData name="Kayalvili K G" userId="9ba2d77bb865dfa8" providerId="Windows Live" clId="Web-{506266A4-86C1-8AC9-4787-7B34B2DC5AEF}" dt="2024-08-25T13:17:49.275" v="202"/>
          <ac:spMkLst>
            <pc:docMk/>
            <pc:sldMk cId="2853003042" sldId="258"/>
            <ac:spMk id="11" creationId="{A2679492-7988-4050-9056-542444452411}"/>
          </ac:spMkLst>
        </pc:spChg>
        <pc:spChg chg="add">
          <ac:chgData name="Kayalvili K G" userId="9ba2d77bb865dfa8" providerId="Windows Live" clId="Web-{506266A4-86C1-8AC9-4787-7B34B2DC5AEF}" dt="2024-08-25T13:17:49.275" v="202"/>
          <ac:spMkLst>
            <pc:docMk/>
            <pc:sldMk cId="2853003042" sldId="258"/>
            <ac:spMk id="13" creationId="{B091B163-7D61-4891-ABCF-5C13D9C418D0}"/>
          </ac:spMkLst>
        </pc:spChg>
        <pc:picChg chg="add mod ord">
          <ac:chgData name="Kayalvili K G" userId="9ba2d77bb865dfa8" providerId="Windows Live" clId="Web-{506266A4-86C1-8AC9-4787-7B34B2DC5AEF}" dt="2024-08-25T13:17:49.275" v="202"/>
          <ac:picMkLst>
            <pc:docMk/>
            <pc:sldMk cId="2853003042" sldId="258"/>
            <ac:picMk id="4" creationId="{38290D86-96D5-1801-D3D9-1B75682B9C11}"/>
          </ac:picMkLst>
        </pc:picChg>
        <pc:cxnChg chg="add">
          <ac:chgData name="Kayalvili K G" userId="9ba2d77bb865dfa8" providerId="Windows Live" clId="Web-{506266A4-86C1-8AC9-4787-7B34B2DC5AEF}" dt="2024-08-25T13:17:49.275" v="202"/>
          <ac:cxnSpMkLst>
            <pc:docMk/>
            <pc:sldMk cId="2853003042" sldId="258"/>
            <ac:cxnSpMk id="15" creationId="{C49DA8F6-BCC1-4447-B54C-57856834B94B}"/>
          </ac:cxnSpMkLst>
        </pc:cxnChg>
      </pc:sldChg>
      <pc:sldChg chg="addSp delSp modSp new mod setBg">
        <pc:chgData name="Kayalvili K G" userId="9ba2d77bb865dfa8" providerId="Windows Live" clId="Web-{506266A4-86C1-8AC9-4787-7B34B2DC5AEF}" dt="2024-08-25T17:41:37.105" v="762" actId="20577"/>
        <pc:sldMkLst>
          <pc:docMk/>
          <pc:sldMk cId="1963568810" sldId="259"/>
        </pc:sldMkLst>
        <pc:spChg chg="mod">
          <ac:chgData name="Kayalvili K G" userId="9ba2d77bb865dfa8" providerId="Windows Live" clId="Web-{506266A4-86C1-8AC9-4787-7B34B2DC5AEF}" dt="2024-08-25T14:07:28.309" v="669" actId="20577"/>
          <ac:spMkLst>
            <pc:docMk/>
            <pc:sldMk cId="1963568810" sldId="259"/>
            <ac:spMk id="2" creationId="{0C0E9B16-B237-046D-6DED-EA02860C3C36}"/>
          </ac:spMkLst>
        </pc:spChg>
        <pc:spChg chg="del">
          <ac:chgData name="Kayalvili K G" userId="9ba2d77bb865dfa8" providerId="Windows Live" clId="Web-{506266A4-86C1-8AC9-4787-7B34B2DC5AEF}" dt="2024-08-25T13:23:31.630" v="318"/>
          <ac:spMkLst>
            <pc:docMk/>
            <pc:sldMk cId="1963568810" sldId="259"/>
            <ac:spMk id="3" creationId="{D43C69C9-A93D-198B-2E06-D94305507032}"/>
          </ac:spMkLst>
        </pc:spChg>
        <pc:spChg chg="add del">
          <ac:chgData name="Kayalvili K G" userId="9ba2d77bb865dfa8" providerId="Windows Live" clId="Web-{506266A4-86C1-8AC9-4787-7B34B2DC5AEF}" dt="2024-08-25T13:23:48.708" v="320"/>
          <ac:spMkLst>
            <pc:docMk/>
            <pc:sldMk cId="1963568810" sldId="259"/>
            <ac:spMk id="8" creationId="{709DE2D4-4A69-81CE-19AD-A2BFD6EB367A}"/>
          </ac:spMkLst>
        </pc:spChg>
        <pc:spChg chg="add del">
          <ac:chgData name="Kayalvili K G" userId="9ba2d77bb865dfa8" providerId="Windows Live" clId="Web-{506266A4-86C1-8AC9-4787-7B34B2DC5AEF}" dt="2024-08-25T13:23:48.708" v="320"/>
          <ac:spMkLst>
            <pc:docMk/>
            <pc:sldMk cId="1963568810" sldId="259"/>
            <ac:spMk id="11" creationId="{A2679492-7988-4050-9056-542444452411}"/>
          </ac:spMkLst>
        </pc:spChg>
        <pc:spChg chg="add del">
          <ac:chgData name="Kayalvili K G" userId="9ba2d77bb865dfa8" providerId="Windows Live" clId="Web-{506266A4-86C1-8AC9-4787-7B34B2DC5AEF}" dt="2024-08-25T13:23:48.708" v="320"/>
          <ac:spMkLst>
            <pc:docMk/>
            <pc:sldMk cId="1963568810" sldId="259"/>
            <ac:spMk id="13" creationId="{B091B163-7D61-4891-ABCF-5C13D9C418D0}"/>
          </ac:spMkLst>
        </pc:spChg>
        <pc:spChg chg="add">
          <ac:chgData name="Kayalvili K G" userId="9ba2d77bb865dfa8" providerId="Windows Live" clId="Web-{506266A4-86C1-8AC9-4787-7B34B2DC5AEF}" dt="2024-08-25T13:23:48.724" v="321"/>
          <ac:spMkLst>
            <pc:docMk/>
            <pc:sldMk cId="1963568810" sldId="259"/>
            <ac:spMk id="17" creationId="{E3020543-B24B-4EC4-8FFC-8DD88EEA91A8}"/>
          </ac:spMkLst>
        </pc:spChg>
        <pc:spChg chg="add">
          <ac:chgData name="Kayalvili K G" userId="9ba2d77bb865dfa8" providerId="Windows Live" clId="Web-{506266A4-86C1-8AC9-4787-7B34B2DC5AEF}" dt="2024-08-25T13:23:48.724" v="321"/>
          <ac:spMkLst>
            <pc:docMk/>
            <pc:sldMk cId="1963568810" sldId="259"/>
            <ac:spMk id="18" creationId="{8D1AA55E-40D5-461B-A5A8-4AE8AAB71B08}"/>
          </ac:spMkLst>
        </pc:spChg>
        <pc:spChg chg="add mod">
          <ac:chgData name="Kayalvili K G" userId="9ba2d77bb865dfa8" providerId="Windows Live" clId="Web-{506266A4-86C1-8AC9-4787-7B34B2DC5AEF}" dt="2024-08-25T17:41:37.105" v="762" actId="20577"/>
          <ac:spMkLst>
            <pc:docMk/>
            <pc:sldMk cId="1963568810" sldId="259"/>
            <ac:spMk id="20" creationId="{101CF9CF-24DE-1FC3-7A64-021A6078A071}"/>
          </ac:spMkLst>
        </pc:spChg>
        <pc:spChg chg="add">
          <ac:chgData name="Kayalvili K G" userId="9ba2d77bb865dfa8" providerId="Windows Live" clId="Web-{506266A4-86C1-8AC9-4787-7B34B2DC5AEF}" dt="2024-08-25T13:23:48.724" v="321"/>
          <ac:spMkLst>
            <pc:docMk/>
            <pc:sldMk cId="1963568810" sldId="259"/>
            <ac:spMk id="21" creationId="{6CB927A4-E432-4310-9CD5-E89FF5063179}"/>
          </ac:spMkLst>
        </pc:spChg>
        <pc:picChg chg="add mod ord">
          <ac:chgData name="Kayalvili K G" userId="9ba2d77bb865dfa8" providerId="Windows Live" clId="Web-{506266A4-86C1-8AC9-4787-7B34B2DC5AEF}" dt="2024-08-25T13:23:55.990" v="323" actId="14100"/>
          <ac:picMkLst>
            <pc:docMk/>
            <pc:sldMk cId="1963568810" sldId="259"/>
            <ac:picMk id="4" creationId="{C120112E-031E-BC97-0919-40D5B5E9F8B0}"/>
          </ac:picMkLst>
        </pc:picChg>
        <pc:cxnChg chg="add del">
          <ac:chgData name="Kayalvili K G" userId="9ba2d77bb865dfa8" providerId="Windows Live" clId="Web-{506266A4-86C1-8AC9-4787-7B34B2DC5AEF}" dt="2024-08-25T13:23:48.708" v="320"/>
          <ac:cxnSpMkLst>
            <pc:docMk/>
            <pc:sldMk cId="1963568810" sldId="259"/>
            <ac:cxnSpMk id="15" creationId="{C49DA8F6-BCC1-4447-B54C-57856834B94B}"/>
          </ac:cxnSpMkLst>
        </pc:cxnChg>
        <pc:cxnChg chg="add">
          <ac:chgData name="Kayalvili K G" userId="9ba2d77bb865dfa8" providerId="Windows Live" clId="Web-{506266A4-86C1-8AC9-4787-7B34B2DC5AEF}" dt="2024-08-25T13:23:48.724" v="321"/>
          <ac:cxnSpMkLst>
            <pc:docMk/>
            <pc:sldMk cId="1963568810" sldId="259"/>
            <ac:cxnSpMk id="19" creationId="{7EB498BD-8089-4626-91EA-4978EBEF535E}"/>
          </ac:cxnSpMkLst>
        </pc:cxnChg>
      </pc:sldChg>
      <pc:sldChg chg="addSp delSp modSp new mod setBg">
        <pc:chgData name="Kayalvili K G" userId="9ba2d77bb865dfa8" providerId="Windows Live" clId="Web-{506266A4-86C1-8AC9-4787-7B34B2DC5AEF}" dt="2024-08-25T17:52:45.879" v="790" actId="20577"/>
        <pc:sldMkLst>
          <pc:docMk/>
          <pc:sldMk cId="3487991400" sldId="260"/>
        </pc:sldMkLst>
        <pc:spChg chg="mod">
          <ac:chgData name="Kayalvili K G" userId="9ba2d77bb865dfa8" providerId="Windows Live" clId="Web-{506266A4-86C1-8AC9-4787-7B34B2DC5AEF}" dt="2024-08-25T14:07:44.809" v="672" actId="20577"/>
          <ac:spMkLst>
            <pc:docMk/>
            <pc:sldMk cId="3487991400" sldId="260"/>
            <ac:spMk id="2" creationId="{13E31831-820E-E51A-3F2F-31E8923660D1}"/>
          </ac:spMkLst>
        </pc:spChg>
        <pc:spChg chg="del">
          <ac:chgData name="Kayalvili K G" userId="9ba2d77bb865dfa8" providerId="Windows Live" clId="Web-{506266A4-86C1-8AC9-4787-7B34B2DC5AEF}" dt="2024-08-25T13:28:36.858" v="399"/>
          <ac:spMkLst>
            <pc:docMk/>
            <pc:sldMk cId="3487991400" sldId="260"/>
            <ac:spMk id="3" creationId="{B0FD5133-9DD2-0E3E-7D15-4C27624616CC}"/>
          </ac:spMkLst>
        </pc:spChg>
        <pc:spChg chg="add mod">
          <ac:chgData name="Kayalvili K G" userId="9ba2d77bb865dfa8" providerId="Windows Live" clId="Web-{506266A4-86C1-8AC9-4787-7B34B2DC5AEF}" dt="2024-08-25T17:52:45.879" v="790" actId="20577"/>
          <ac:spMkLst>
            <pc:docMk/>
            <pc:sldMk cId="3487991400" sldId="260"/>
            <ac:spMk id="8" creationId="{954756EE-8D4F-EE57-7079-12465B0B06E4}"/>
          </ac:spMkLst>
        </pc:spChg>
        <pc:spChg chg="add">
          <ac:chgData name="Kayalvili K G" userId="9ba2d77bb865dfa8" providerId="Windows Live" clId="Web-{506266A4-86C1-8AC9-4787-7B34B2DC5AEF}" dt="2024-08-25T13:28:46.937" v="400"/>
          <ac:spMkLst>
            <pc:docMk/>
            <pc:sldMk cId="3487991400" sldId="260"/>
            <ac:spMk id="11" creationId="{A2679492-7988-4050-9056-542444452411}"/>
          </ac:spMkLst>
        </pc:spChg>
        <pc:spChg chg="add">
          <ac:chgData name="Kayalvili K G" userId="9ba2d77bb865dfa8" providerId="Windows Live" clId="Web-{506266A4-86C1-8AC9-4787-7B34B2DC5AEF}" dt="2024-08-25T13:28:46.937" v="400"/>
          <ac:spMkLst>
            <pc:docMk/>
            <pc:sldMk cId="3487991400" sldId="260"/>
            <ac:spMk id="13" creationId="{B091B163-7D61-4891-ABCF-5C13D9C418D0}"/>
          </ac:spMkLst>
        </pc:spChg>
        <pc:picChg chg="add mod ord">
          <ac:chgData name="Kayalvili K G" userId="9ba2d77bb865dfa8" providerId="Windows Live" clId="Web-{506266A4-86C1-8AC9-4787-7B34B2DC5AEF}" dt="2024-08-25T13:28:46.937" v="400"/>
          <ac:picMkLst>
            <pc:docMk/>
            <pc:sldMk cId="3487991400" sldId="260"/>
            <ac:picMk id="4" creationId="{4BBFD746-1FE8-02FB-69A0-6E7EE7A2516B}"/>
          </ac:picMkLst>
        </pc:picChg>
        <pc:cxnChg chg="add">
          <ac:chgData name="Kayalvili K G" userId="9ba2d77bb865dfa8" providerId="Windows Live" clId="Web-{506266A4-86C1-8AC9-4787-7B34B2DC5AEF}" dt="2024-08-25T13:28:46.937" v="400"/>
          <ac:cxnSpMkLst>
            <pc:docMk/>
            <pc:sldMk cId="3487991400" sldId="260"/>
            <ac:cxnSpMk id="15" creationId="{C49DA8F6-BCC1-4447-B54C-57856834B94B}"/>
          </ac:cxnSpMkLst>
        </pc:cxnChg>
      </pc:sldChg>
      <pc:sldChg chg="addSp delSp modSp new mod setBg setClrOvrMap">
        <pc:chgData name="Kayalvili K G" userId="9ba2d77bb865dfa8" providerId="Windows Live" clId="Web-{506266A4-86C1-8AC9-4787-7B34B2DC5AEF}" dt="2024-08-25T19:54:46.592" v="1243" actId="20577"/>
        <pc:sldMkLst>
          <pc:docMk/>
          <pc:sldMk cId="2097902586" sldId="261"/>
        </pc:sldMkLst>
        <pc:spChg chg="mod">
          <ac:chgData name="Kayalvili K G" userId="9ba2d77bb865dfa8" providerId="Windows Live" clId="Web-{506266A4-86C1-8AC9-4787-7B34B2DC5AEF}" dt="2024-08-25T19:54:46.592" v="1243" actId="20577"/>
          <ac:spMkLst>
            <pc:docMk/>
            <pc:sldMk cId="2097902586" sldId="261"/>
            <ac:spMk id="2" creationId="{2BD4ECC6-8379-980E-7939-904FF171A8E0}"/>
          </ac:spMkLst>
        </pc:spChg>
        <pc:spChg chg="del">
          <ac:chgData name="Kayalvili K G" userId="9ba2d77bb865dfa8" providerId="Windows Live" clId="Web-{506266A4-86C1-8AC9-4787-7B34B2DC5AEF}" dt="2024-08-25T19:44:08.437" v="1124"/>
          <ac:spMkLst>
            <pc:docMk/>
            <pc:sldMk cId="2097902586" sldId="261"/>
            <ac:spMk id="3" creationId="{F912B98E-6513-C7DD-7E01-F02D49CB9380}"/>
          </ac:spMkLst>
        </pc:spChg>
        <pc:spChg chg="add del">
          <ac:chgData name="Kayalvili K G" userId="9ba2d77bb865dfa8" providerId="Windows Live" clId="Web-{506266A4-86C1-8AC9-4787-7B34B2DC5AEF}" dt="2024-08-25T19:50:36.323" v="1147"/>
          <ac:spMkLst>
            <pc:docMk/>
            <pc:sldMk cId="2097902586" sldId="261"/>
            <ac:spMk id="11" creationId="{0671A8AE-40A1-4631-A6B8-581AFF065482}"/>
          </ac:spMkLst>
        </pc:spChg>
        <pc:spChg chg="add del">
          <ac:chgData name="Kayalvili K G" userId="9ba2d77bb865dfa8" providerId="Windows Live" clId="Web-{506266A4-86C1-8AC9-4787-7B34B2DC5AEF}" dt="2024-08-25T19:50:36.323" v="1147"/>
          <ac:spMkLst>
            <pc:docMk/>
            <pc:sldMk cId="2097902586" sldId="261"/>
            <ac:spMk id="13" creationId="{A44CD100-6267-4E62-AA64-2182A3A6A1C0}"/>
          </ac:spMkLst>
        </pc:spChg>
        <pc:spChg chg="add">
          <ac:chgData name="Kayalvili K G" userId="9ba2d77bb865dfa8" providerId="Windows Live" clId="Web-{506266A4-86C1-8AC9-4787-7B34B2DC5AEF}" dt="2024-08-25T19:50:36.323" v="1147"/>
          <ac:spMkLst>
            <pc:docMk/>
            <pc:sldMk cId="2097902586" sldId="261"/>
            <ac:spMk id="20" creationId="{C17278C5-34E8-4293-BE47-73B18483AF7B}"/>
          </ac:spMkLst>
        </pc:spChg>
        <pc:spChg chg="add">
          <ac:chgData name="Kayalvili K G" userId="9ba2d77bb865dfa8" providerId="Windows Live" clId="Web-{506266A4-86C1-8AC9-4787-7B34B2DC5AEF}" dt="2024-08-25T19:50:36.323" v="1147"/>
          <ac:spMkLst>
            <pc:docMk/>
            <pc:sldMk cId="2097902586" sldId="261"/>
            <ac:spMk id="22" creationId="{9A3F5928-D955-456A-97B5-AA390B8CE9D5}"/>
          </ac:spMkLst>
        </pc:spChg>
        <pc:spChg chg="add">
          <ac:chgData name="Kayalvili K G" userId="9ba2d77bb865dfa8" providerId="Windows Live" clId="Web-{506266A4-86C1-8AC9-4787-7B34B2DC5AEF}" dt="2024-08-25T19:50:36.323" v="1147"/>
          <ac:spMkLst>
            <pc:docMk/>
            <pc:sldMk cId="2097902586" sldId="261"/>
            <ac:spMk id="26" creationId="{C5CB530E-515E-412C-9DF1-5F8FFBD6F383}"/>
          </ac:spMkLst>
        </pc:spChg>
        <pc:spChg chg="add">
          <ac:chgData name="Kayalvili K G" userId="9ba2d77bb865dfa8" providerId="Windows Live" clId="Web-{506266A4-86C1-8AC9-4787-7B34B2DC5AEF}" dt="2024-08-25T19:50:36.323" v="1147"/>
          <ac:spMkLst>
            <pc:docMk/>
            <pc:sldMk cId="2097902586" sldId="261"/>
            <ac:spMk id="28" creationId="{712D4376-A578-4FF1-94FC-245E7A6A489F}"/>
          </ac:spMkLst>
        </pc:spChg>
        <pc:spChg chg="add">
          <ac:chgData name="Kayalvili K G" userId="9ba2d77bb865dfa8" providerId="Windows Live" clId="Web-{506266A4-86C1-8AC9-4787-7B34B2DC5AEF}" dt="2024-08-25T19:50:36.323" v="1147"/>
          <ac:spMkLst>
            <pc:docMk/>
            <pc:sldMk cId="2097902586" sldId="261"/>
            <ac:spMk id="30" creationId="{AEA7509D-F04F-40CB-A0B3-EEF16499CC9F}"/>
          </ac:spMkLst>
        </pc:spChg>
        <pc:picChg chg="add mod">
          <ac:chgData name="Kayalvili K G" userId="9ba2d77bb865dfa8" providerId="Windows Live" clId="Web-{506266A4-86C1-8AC9-4787-7B34B2DC5AEF}" dt="2024-08-25T19:50:36.323" v="1147"/>
          <ac:picMkLst>
            <pc:docMk/>
            <pc:sldMk cId="2097902586" sldId="261"/>
            <ac:picMk id="5" creationId="{F34C72CB-BD85-9F3B-0D69-F2499A1888E0}"/>
          </ac:picMkLst>
        </pc:picChg>
        <pc:cxnChg chg="add del">
          <ac:chgData name="Kayalvili K G" userId="9ba2d77bb865dfa8" providerId="Windows Live" clId="Web-{506266A4-86C1-8AC9-4787-7B34B2DC5AEF}" dt="2024-08-25T19:50:36.323" v="1147"/>
          <ac:cxnSpMkLst>
            <pc:docMk/>
            <pc:sldMk cId="2097902586" sldId="261"/>
            <ac:cxnSpMk id="9" creationId="{D1B787A8-0D67-4B7E-9B48-86BD906AB6B5}"/>
          </ac:cxnSpMkLst>
        </pc:cxnChg>
        <pc:cxnChg chg="add">
          <ac:chgData name="Kayalvili K G" userId="9ba2d77bb865dfa8" providerId="Windows Live" clId="Web-{506266A4-86C1-8AC9-4787-7B34B2DC5AEF}" dt="2024-08-25T19:50:36.323" v="1147"/>
          <ac:cxnSpMkLst>
            <pc:docMk/>
            <pc:sldMk cId="2097902586" sldId="261"/>
            <ac:cxnSpMk id="18" creationId="{D1B787A8-0D67-4B7E-9B48-86BD906AB6B5}"/>
          </ac:cxnSpMkLst>
        </pc:cxnChg>
        <pc:cxnChg chg="add">
          <ac:chgData name="Kayalvili K G" userId="9ba2d77bb865dfa8" providerId="Windows Live" clId="Web-{506266A4-86C1-8AC9-4787-7B34B2DC5AEF}" dt="2024-08-25T19:50:36.323" v="1147"/>
          <ac:cxnSpMkLst>
            <pc:docMk/>
            <pc:sldMk cId="2097902586" sldId="261"/>
            <ac:cxnSpMk id="24" creationId="{56020367-4FD5-4596-8E10-C5F095CD8DBF}"/>
          </ac:cxnSpMkLst>
        </pc:cxnChg>
      </pc:sldChg>
      <pc:sldChg chg="addSp delSp modSp new mod setBg">
        <pc:chgData name="Kayalvili K G" userId="9ba2d77bb865dfa8" providerId="Windows Live" clId="Web-{506266A4-86C1-8AC9-4787-7B34B2DC5AEF}" dt="2024-08-25T18:41:53.034" v="810" actId="20577"/>
        <pc:sldMkLst>
          <pc:docMk/>
          <pc:sldMk cId="3491762461" sldId="262"/>
        </pc:sldMkLst>
        <pc:spChg chg="mod">
          <ac:chgData name="Kayalvili K G" userId="9ba2d77bb865dfa8" providerId="Windows Live" clId="Web-{506266A4-86C1-8AC9-4787-7B34B2DC5AEF}" dt="2024-08-25T14:12:14.412" v="741" actId="14100"/>
          <ac:spMkLst>
            <pc:docMk/>
            <pc:sldMk cId="3491762461" sldId="262"/>
            <ac:spMk id="2" creationId="{DC8492B5-BDCF-A393-040D-44BC2C038BF9}"/>
          </ac:spMkLst>
        </pc:spChg>
        <pc:spChg chg="del">
          <ac:chgData name="Kayalvili K G" userId="9ba2d77bb865dfa8" providerId="Windows Live" clId="Web-{506266A4-86C1-8AC9-4787-7B34B2DC5AEF}" dt="2024-08-25T13:41:38.352" v="546"/>
          <ac:spMkLst>
            <pc:docMk/>
            <pc:sldMk cId="3491762461" sldId="262"/>
            <ac:spMk id="3" creationId="{99B07D8E-A8CE-0683-AEC1-D119BAD1D6B3}"/>
          </ac:spMkLst>
        </pc:spChg>
        <pc:spChg chg="add mod">
          <ac:chgData name="Kayalvili K G" userId="9ba2d77bb865dfa8" providerId="Windows Live" clId="Web-{506266A4-86C1-8AC9-4787-7B34B2DC5AEF}" dt="2024-08-25T18:41:53.034" v="810" actId="20577"/>
          <ac:spMkLst>
            <pc:docMk/>
            <pc:sldMk cId="3491762461" sldId="262"/>
            <ac:spMk id="8" creationId="{CF4A1810-98F2-9841-07DD-3252939F69DF}"/>
          </ac:spMkLst>
        </pc:spChg>
        <pc:spChg chg="add">
          <ac:chgData name="Kayalvili K G" userId="9ba2d77bb865dfa8" providerId="Windows Live" clId="Web-{506266A4-86C1-8AC9-4787-7B34B2DC5AEF}" dt="2024-08-25T13:41:43.384" v="547"/>
          <ac:spMkLst>
            <pc:docMk/>
            <pc:sldMk cId="3491762461" sldId="262"/>
            <ac:spMk id="11" creationId="{A2679492-7988-4050-9056-542444452411}"/>
          </ac:spMkLst>
        </pc:spChg>
        <pc:spChg chg="add">
          <ac:chgData name="Kayalvili K G" userId="9ba2d77bb865dfa8" providerId="Windows Live" clId="Web-{506266A4-86C1-8AC9-4787-7B34B2DC5AEF}" dt="2024-08-25T13:41:43.384" v="547"/>
          <ac:spMkLst>
            <pc:docMk/>
            <pc:sldMk cId="3491762461" sldId="262"/>
            <ac:spMk id="13" creationId="{B091B163-7D61-4891-ABCF-5C13D9C418D0}"/>
          </ac:spMkLst>
        </pc:spChg>
        <pc:picChg chg="add mod ord">
          <ac:chgData name="Kayalvili K G" userId="9ba2d77bb865dfa8" providerId="Windows Live" clId="Web-{506266A4-86C1-8AC9-4787-7B34B2DC5AEF}" dt="2024-08-25T13:41:43.384" v="547"/>
          <ac:picMkLst>
            <pc:docMk/>
            <pc:sldMk cId="3491762461" sldId="262"/>
            <ac:picMk id="4" creationId="{A06F4295-DE60-5DB5-24FD-31BC51059331}"/>
          </ac:picMkLst>
        </pc:picChg>
        <pc:cxnChg chg="add">
          <ac:chgData name="Kayalvili K G" userId="9ba2d77bb865dfa8" providerId="Windows Live" clId="Web-{506266A4-86C1-8AC9-4787-7B34B2DC5AEF}" dt="2024-08-25T13:41:43.384" v="547"/>
          <ac:cxnSpMkLst>
            <pc:docMk/>
            <pc:sldMk cId="3491762461" sldId="262"/>
            <ac:cxnSpMk id="15" creationId="{C49DA8F6-BCC1-4447-B54C-57856834B94B}"/>
          </ac:cxnSpMkLst>
        </pc:cxnChg>
      </pc:sldChg>
      <pc:sldChg chg="addSp delSp modSp new mod setBg">
        <pc:chgData name="Kayalvili K G" userId="9ba2d77bb865dfa8" providerId="Windows Live" clId="Web-{506266A4-86C1-8AC9-4787-7B34B2DC5AEF}" dt="2024-08-25T18:58:24.034" v="854" actId="20577"/>
        <pc:sldMkLst>
          <pc:docMk/>
          <pc:sldMk cId="1469489710" sldId="263"/>
        </pc:sldMkLst>
        <pc:spChg chg="mod">
          <ac:chgData name="Kayalvili K G" userId="9ba2d77bb865dfa8" providerId="Windows Live" clId="Web-{506266A4-86C1-8AC9-4787-7B34B2DC5AEF}" dt="2024-08-25T18:53:32.806" v="840" actId="20577"/>
          <ac:spMkLst>
            <pc:docMk/>
            <pc:sldMk cId="1469489710" sldId="263"/>
            <ac:spMk id="2" creationId="{BB7EB894-A757-DE23-F2D1-06A41DD3B50E}"/>
          </ac:spMkLst>
        </pc:spChg>
        <pc:spChg chg="del">
          <ac:chgData name="Kayalvili K G" userId="9ba2d77bb865dfa8" providerId="Windows Live" clId="Web-{506266A4-86C1-8AC9-4787-7B34B2DC5AEF}" dt="2024-08-25T13:44:17.107" v="548"/>
          <ac:spMkLst>
            <pc:docMk/>
            <pc:sldMk cId="1469489710" sldId="263"/>
            <ac:spMk id="3" creationId="{7FFAF19B-8DBE-9836-7F65-6E57693B650A}"/>
          </ac:spMkLst>
        </pc:spChg>
        <pc:spChg chg="add mod">
          <ac:chgData name="Kayalvili K G" userId="9ba2d77bb865dfa8" providerId="Windows Live" clId="Web-{506266A4-86C1-8AC9-4787-7B34B2DC5AEF}" dt="2024-08-25T18:58:24.034" v="854" actId="20577"/>
          <ac:spMkLst>
            <pc:docMk/>
            <pc:sldMk cId="1469489710" sldId="263"/>
            <ac:spMk id="8" creationId="{D56DAC64-96E5-BF5E-49A2-9AD23BB4CC13}"/>
          </ac:spMkLst>
        </pc:spChg>
        <pc:spChg chg="add del">
          <ac:chgData name="Kayalvili K G" userId="9ba2d77bb865dfa8" providerId="Windows Live" clId="Web-{506266A4-86C1-8AC9-4787-7B34B2DC5AEF}" dt="2024-08-25T13:45:38.626" v="559"/>
          <ac:spMkLst>
            <pc:docMk/>
            <pc:sldMk cId="1469489710" sldId="263"/>
            <ac:spMk id="11" creationId="{8D1AA55E-40D5-461B-A5A8-4AE8AAB71B08}"/>
          </ac:spMkLst>
        </pc:spChg>
        <pc:spChg chg="add del">
          <ac:chgData name="Kayalvili K G" userId="9ba2d77bb865dfa8" providerId="Windows Live" clId="Web-{506266A4-86C1-8AC9-4787-7B34B2DC5AEF}" dt="2024-08-25T13:45:38.626" v="559"/>
          <ac:spMkLst>
            <pc:docMk/>
            <pc:sldMk cId="1469489710" sldId="263"/>
            <ac:spMk id="15" creationId="{6CB927A4-E432-4310-9CD5-E89FF5063179}"/>
          </ac:spMkLst>
        </pc:spChg>
        <pc:spChg chg="add del">
          <ac:chgData name="Kayalvili K G" userId="9ba2d77bb865dfa8" providerId="Windows Live" clId="Web-{506266A4-86C1-8AC9-4787-7B34B2DC5AEF}" dt="2024-08-25T13:45:38.626" v="559"/>
          <ac:spMkLst>
            <pc:docMk/>
            <pc:sldMk cId="1469489710" sldId="263"/>
            <ac:spMk id="17" creationId="{E3020543-B24B-4EC4-8FFC-8DD88EEA91A8}"/>
          </ac:spMkLst>
        </pc:spChg>
        <pc:spChg chg="add">
          <ac:chgData name="Kayalvili K G" userId="9ba2d77bb865dfa8" providerId="Windows Live" clId="Web-{506266A4-86C1-8AC9-4787-7B34B2DC5AEF}" dt="2024-08-25T13:45:38.626" v="559"/>
          <ac:spMkLst>
            <pc:docMk/>
            <pc:sldMk cId="1469489710" sldId="263"/>
            <ac:spMk id="22" creationId="{330C0765-5A38-4A34-880C-9CC4C2E14FBA}"/>
          </ac:spMkLst>
        </pc:spChg>
        <pc:spChg chg="add">
          <ac:chgData name="Kayalvili K G" userId="9ba2d77bb865dfa8" providerId="Windows Live" clId="Web-{506266A4-86C1-8AC9-4787-7B34B2DC5AEF}" dt="2024-08-25T13:45:38.626" v="559"/>
          <ac:spMkLst>
            <pc:docMk/>
            <pc:sldMk cId="1469489710" sldId="263"/>
            <ac:spMk id="24" creationId="{B7DA268A-F88C-4936-8401-97C8C9861089}"/>
          </ac:spMkLst>
        </pc:spChg>
        <pc:spChg chg="add">
          <ac:chgData name="Kayalvili K G" userId="9ba2d77bb865dfa8" providerId="Windows Live" clId="Web-{506266A4-86C1-8AC9-4787-7B34B2DC5AEF}" dt="2024-08-25T13:45:38.626" v="559"/>
          <ac:spMkLst>
            <pc:docMk/>
            <pc:sldMk cId="1469489710" sldId="263"/>
            <ac:spMk id="26" creationId="{2E48EAB8-CD1C-4BF5-A92C-BA11919E6EDF}"/>
          </ac:spMkLst>
        </pc:spChg>
        <pc:spChg chg="add">
          <ac:chgData name="Kayalvili K G" userId="9ba2d77bb865dfa8" providerId="Windows Live" clId="Web-{506266A4-86C1-8AC9-4787-7B34B2DC5AEF}" dt="2024-08-25T13:45:38.626" v="559"/>
          <ac:spMkLst>
            <pc:docMk/>
            <pc:sldMk cId="1469489710" sldId="263"/>
            <ac:spMk id="28" creationId="{F66F957D-AE64-4187-90D7-B24F1CC27F61}"/>
          </ac:spMkLst>
        </pc:spChg>
        <pc:picChg chg="add mod ord">
          <ac:chgData name="Kayalvili K G" userId="9ba2d77bb865dfa8" providerId="Windows Live" clId="Web-{506266A4-86C1-8AC9-4787-7B34B2DC5AEF}" dt="2024-08-25T13:45:42.673" v="560" actId="14100"/>
          <ac:picMkLst>
            <pc:docMk/>
            <pc:sldMk cId="1469489710" sldId="263"/>
            <ac:picMk id="4" creationId="{96575BE5-AF63-CBB4-407B-BB6AA943C7A9}"/>
          </ac:picMkLst>
        </pc:picChg>
        <pc:cxnChg chg="add del">
          <ac:chgData name="Kayalvili K G" userId="9ba2d77bb865dfa8" providerId="Windows Live" clId="Web-{506266A4-86C1-8AC9-4787-7B34B2DC5AEF}" dt="2024-08-25T13:45:38.626" v="559"/>
          <ac:cxnSpMkLst>
            <pc:docMk/>
            <pc:sldMk cId="1469489710" sldId="263"/>
            <ac:cxnSpMk id="13" creationId="{7EB498BD-8089-4626-91EA-4978EBEF535E}"/>
          </ac:cxnSpMkLst>
        </pc:cxnChg>
        <pc:cxnChg chg="add">
          <ac:chgData name="Kayalvili K G" userId="9ba2d77bb865dfa8" providerId="Windows Live" clId="Web-{506266A4-86C1-8AC9-4787-7B34B2DC5AEF}" dt="2024-08-25T13:45:38.626" v="559"/>
          <ac:cxnSpMkLst>
            <pc:docMk/>
            <pc:sldMk cId="1469489710" sldId="263"/>
            <ac:cxnSpMk id="30" creationId="{C49DA8F6-BCC1-4447-B54C-57856834B94B}"/>
          </ac:cxnSpMkLst>
        </pc:cxnChg>
      </pc:sldChg>
      <pc:sldChg chg="addSp delSp modSp new mod setBg">
        <pc:chgData name="Kayalvili K G" userId="9ba2d77bb865dfa8" providerId="Windows Live" clId="Web-{506266A4-86C1-8AC9-4787-7B34B2DC5AEF}" dt="2024-08-25T19:06:24.341" v="872" actId="20577"/>
        <pc:sldMkLst>
          <pc:docMk/>
          <pc:sldMk cId="633425025" sldId="264"/>
        </pc:sldMkLst>
        <pc:spChg chg="mod">
          <ac:chgData name="Kayalvili K G" userId="9ba2d77bb865dfa8" providerId="Windows Live" clId="Web-{506266A4-86C1-8AC9-4787-7B34B2DC5AEF}" dt="2024-08-25T18:58:31.112" v="855" actId="14100"/>
          <ac:spMkLst>
            <pc:docMk/>
            <pc:sldMk cId="633425025" sldId="264"/>
            <ac:spMk id="2" creationId="{8A0F01DF-6350-72AA-FFB2-C68744CBB471}"/>
          </ac:spMkLst>
        </pc:spChg>
        <pc:spChg chg="del">
          <ac:chgData name="Kayalvili K G" userId="9ba2d77bb865dfa8" providerId="Windows Live" clId="Web-{506266A4-86C1-8AC9-4787-7B34B2DC5AEF}" dt="2024-08-25T13:44:46.374" v="550"/>
          <ac:spMkLst>
            <pc:docMk/>
            <pc:sldMk cId="633425025" sldId="264"/>
            <ac:spMk id="3" creationId="{46FF975C-F229-DB0F-66AF-A1C3D87BCE7E}"/>
          </ac:spMkLst>
        </pc:spChg>
        <pc:spChg chg="add del">
          <ac:chgData name="Kayalvili K G" userId="9ba2d77bb865dfa8" providerId="Windows Live" clId="Web-{506266A4-86C1-8AC9-4787-7B34B2DC5AEF}" dt="2024-08-25T13:45:01" v="552"/>
          <ac:spMkLst>
            <pc:docMk/>
            <pc:sldMk cId="633425025" sldId="264"/>
            <ac:spMk id="8" creationId="{B08458B7-A147-311F-7464-45999496B8B1}"/>
          </ac:spMkLst>
        </pc:spChg>
        <pc:spChg chg="add del">
          <ac:chgData name="Kayalvili K G" userId="9ba2d77bb865dfa8" providerId="Windows Live" clId="Web-{506266A4-86C1-8AC9-4787-7B34B2DC5AEF}" dt="2024-08-25T13:45:01" v="552"/>
          <ac:spMkLst>
            <pc:docMk/>
            <pc:sldMk cId="633425025" sldId="264"/>
            <ac:spMk id="11" creationId="{327D73B4-9F5C-4A64-A179-51B9500CB8B5}"/>
          </ac:spMkLst>
        </pc:spChg>
        <pc:spChg chg="add del">
          <ac:chgData name="Kayalvili K G" userId="9ba2d77bb865dfa8" providerId="Windows Live" clId="Web-{506266A4-86C1-8AC9-4787-7B34B2DC5AEF}" dt="2024-08-25T13:45:01" v="552"/>
          <ac:spMkLst>
            <pc:docMk/>
            <pc:sldMk cId="633425025" sldId="264"/>
            <ac:spMk id="13" creationId="{C1F06963-6374-4B48-844F-071A9BAAAE02}"/>
          </ac:spMkLst>
        </pc:spChg>
        <pc:spChg chg="add del">
          <ac:chgData name="Kayalvili K G" userId="9ba2d77bb865dfa8" providerId="Windows Live" clId="Web-{506266A4-86C1-8AC9-4787-7B34B2DC5AEF}" dt="2024-08-25T13:45:01" v="552"/>
          <ac:spMkLst>
            <pc:docMk/>
            <pc:sldMk cId="633425025" sldId="264"/>
            <ac:spMk id="15" creationId="{6CB927A4-E432-4310-9CD5-E89FF5063179}"/>
          </ac:spMkLst>
        </pc:spChg>
        <pc:spChg chg="add del">
          <ac:chgData name="Kayalvili K G" userId="9ba2d77bb865dfa8" providerId="Windows Live" clId="Web-{506266A4-86C1-8AC9-4787-7B34B2DC5AEF}" dt="2024-08-25T13:45:01" v="552"/>
          <ac:spMkLst>
            <pc:docMk/>
            <pc:sldMk cId="633425025" sldId="264"/>
            <ac:spMk id="17" creationId="{1453BF6C-B012-48B7-B4E8-6D7AC7C27D02}"/>
          </ac:spMkLst>
        </pc:spChg>
        <pc:spChg chg="add del">
          <ac:chgData name="Kayalvili K G" userId="9ba2d77bb865dfa8" providerId="Windows Live" clId="Web-{506266A4-86C1-8AC9-4787-7B34B2DC5AEF}" dt="2024-08-25T13:45:01" v="552"/>
          <ac:spMkLst>
            <pc:docMk/>
            <pc:sldMk cId="633425025" sldId="264"/>
            <ac:spMk id="19" creationId="{E3020543-B24B-4EC4-8FFC-8DD88EEA91A8}"/>
          </ac:spMkLst>
        </pc:spChg>
        <pc:spChg chg="add">
          <ac:chgData name="Kayalvili K G" userId="9ba2d77bb865dfa8" providerId="Windows Live" clId="Web-{506266A4-86C1-8AC9-4787-7B34B2DC5AEF}" dt="2024-08-25T13:45:01" v="553"/>
          <ac:spMkLst>
            <pc:docMk/>
            <pc:sldMk cId="633425025" sldId="264"/>
            <ac:spMk id="23" creationId="{8D1AA55E-40D5-461B-A5A8-4AE8AAB71B08}"/>
          </ac:spMkLst>
        </pc:spChg>
        <pc:spChg chg="add">
          <ac:chgData name="Kayalvili K G" userId="9ba2d77bb865dfa8" providerId="Windows Live" clId="Web-{506266A4-86C1-8AC9-4787-7B34B2DC5AEF}" dt="2024-08-25T13:45:01" v="553"/>
          <ac:spMkLst>
            <pc:docMk/>
            <pc:sldMk cId="633425025" sldId="264"/>
            <ac:spMk id="25" creationId="{6CB927A4-E432-4310-9CD5-E89FF5063179}"/>
          </ac:spMkLst>
        </pc:spChg>
        <pc:spChg chg="add">
          <ac:chgData name="Kayalvili K G" userId="9ba2d77bb865dfa8" providerId="Windows Live" clId="Web-{506266A4-86C1-8AC9-4787-7B34B2DC5AEF}" dt="2024-08-25T13:45:01" v="553"/>
          <ac:spMkLst>
            <pc:docMk/>
            <pc:sldMk cId="633425025" sldId="264"/>
            <ac:spMk id="26" creationId="{E3020543-B24B-4EC4-8FFC-8DD88EEA91A8}"/>
          </ac:spMkLst>
        </pc:spChg>
        <pc:spChg chg="add">
          <ac:chgData name="Kayalvili K G" userId="9ba2d77bb865dfa8" providerId="Windows Live" clId="Web-{506266A4-86C1-8AC9-4787-7B34B2DC5AEF}" dt="2024-08-25T13:45:01" v="553"/>
          <ac:spMkLst>
            <pc:docMk/>
            <pc:sldMk cId="633425025" sldId="264"/>
            <ac:spMk id="27" creationId="{1453BF6C-B012-48B7-B4E8-6D7AC7C27D02}"/>
          </ac:spMkLst>
        </pc:spChg>
        <pc:spChg chg="add mod">
          <ac:chgData name="Kayalvili K G" userId="9ba2d77bb865dfa8" providerId="Windows Live" clId="Web-{506266A4-86C1-8AC9-4787-7B34B2DC5AEF}" dt="2024-08-25T19:06:24.341" v="872" actId="20577"/>
          <ac:spMkLst>
            <pc:docMk/>
            <pc:sldMk cId="633425025" sldId="264"/>
            <ac:spMk id="28" creationId="{0BC6E726-D438-EA2C-DCEF-CBCF6C022579}"/>
          </ac:spMkLst>
        </pc:spChg>
        <pc:picChg chg="add mod ord">
          <ac:chgData name="Kayalvili K G" userId="9ba2d77bb865dfa8" providerId="Windows Live" clId="Web-{506266A4-86C1-8AC9-4787-7B34B2DC5AEF}" dt="2024-08-25T13:45:15.703" v="556" actId="14100"/>
          <ac:picMkLst>
            <pc:docMk/>
            <pc:sldMk cId="633425025" sldId="264"/>
            <ac:picMk id="4" creationId="{74160D68-1304-9DAB-BA3E-8843148F799D}"/>
          </ac:picMkLst>
        </pc:picChg>
        <pc:cxnChg chg="add del">
          <ac:chgData name="Kayalvili K G" userId="9ba2d77bb865dfa8" providerId="Windows Live" clId="Web-{506266A4-86C1-8AC9-4787-7B34B2DC5AEF}" dt="2024-08-25T13:45:01" v="552"/>
          <ac:cxnSpMkLst>
            <pc:docMk/>
            <pc:sldMk cId="633425025" sldId="264"/>
            <ac:cxnSpMk id="21" creationId="{C49DA8F6-BCC1-4447-B54C-57856834B94B}"/>
          </ac:cxnSpMkLst>
        </pc:cxnChg>
        <pc:cxnChg chg="add">
          <ac:chgData name="Kayalvili K G" userId="9ba2d77bb865dfa8" providerId="Windows Live" clId="Web-{506266A4-86C1-8AC9-4787-7B34B2DC5AEF}" dt="2024-08-25T13:45:01" v="553"/>
          <ac:cxnSpMkLst>
            <pc:docMk/>
            <pc:sldMk cId="633425025" sldId="264"/>
            <ac:cxnSpMk id="24" creationId="{C49DA8F6-BCC1-4447-B54C-57856834B94B}"/>
          </ac:cxnSpMkLst>
        </pc:cxnChg>
      </pc:sldChg>
      <pc:sldChg chg="addSp modSp new mod setBg modClrScheme chgLayout">
        <pc:chgData name="Kayalvili K G" userId="9ba2d77bb865dfa8" providerId="Windows Live" clId="Web-{506266A4-86C1-8AC9-4787-7B34B2DC5AEF}" dt="2024-08-25T19:44:51.206" v="1126"/>
        <pc:sldMkLst>
          <pc:docMk/>
          <pc:sldMk cId="3140537925" sldId="265"/>
        </pc:sldMkLst>
        <pc:spChg chg="mod ord">
          <ac:chgData name="Kayalvili K G" userId="9ba2d77bb865dfa8" providerId="Windows Live" clId="Web-{506266A4-86C1-8AC9-4787-7B34B2DC5AEF}" dt="2024-08-25T19:44:51.206" v="1126"/>
          <ac:spMkLst>
            <pc:docMk/>
            <pc:sldMk cId="3140537925" sldId="265"/>
            <ac:spMk id="2" creationId="{1510CDD9-C673-1E93-F1A9-F7D197A65925}"/>
          </ac:spMkLst>
        </pc:spChg>
        <pc:spChg chg="mod ord">
          <ac:chgData name="Kayalvili K G" userId="9ba2d77bb865dfa8" providerId="Windows Live" clId="Web-{506266A4-86C1-8AC9-4787-7B34B2DC5AEF}" dt="2024-08-25T19:44:51.206" v="1126"/>
          <ac:spMkLst>
            <pc:docMk/>
            <pc:sldMk cId="3140537925" sldId="265"/>
            <ac:spMk id="3" creationId="{286B3D68-574A-2C64-D34F-6F84009CF067}"/>
          </ac:spMkLst>
        </pc:spChg>
        <pc:spChg chg="add">
          <ac:chgData name="Kayalvili K G" userId="9ba2d77bb865dfa8" providerId="Windows Live" clId="Web-{506266A4-86C1-8AC9-4787-7B34B2DC5AEF}" dt="2024-08-25T19:44:51.206" v="1126"/>
          <ac:spMkLst>
            <pc:docMk/>
            <pc:sldMk cId="3140537925" sldId="265"/>
            <ac:spMk id="9" creationId="{D5B012D8-7F27-4758-9AC6-C889B154BD73}"/>
          </ac:spMkLst>
        </pc:spChg>
        <pc:spChg chg="add">
          <ac:chgData name="Kayalvili K G" userId="9ba2d77bb865dfa8" providerId="Windows Live" clId="Web-{506266A4-86C1-8AC9-4787-7B34B2DC5AEF}" dt="2024-08-25T19:44:51.206" v="1126"/>
          <ac:spMkLst>
            <pc:docMk/>
            <pc:sldMk cId="3140537925" sldId="265"/>
            <ac:spMk id="11" creationId="{4063B759-00FC-46D1-9898-8E8625268FAF}"/>
          </ac:spMkLst>
        </pc:spChg>
        <pc:picChg chg="add mod ord">
          <ac:chgData name="Kayalvili K G" userId="9ba2d77bb865dfa8" providerId="Windows Live" clId="Web-{506266A4-86C1-8AC9-4787-7B34B2DC5AEF}" dt="2024-08-25T19:44:51.206" v="1126"/>
          <ac:picMkLst>
            <pc:docMk/>
            <pc:sldMk cId="3140537925" sldId="265"/>
            <ac:picMk id="4" creationId="{954678F7-4720-0499-FBEC-380A0E97187A}"/>
          </ac:picMkLst>
        </pc:picChg>
      </pc:sldChg>
      <pc:sldChg chg="addSp delSp modSp new mod setBg">
        <pc:chgData name="Kayalvili K G" userId="9ba2d77bb865dfa8" providerId="Windows Live" clId="Web-{506266A4-86C1-8AC9-4787-7B34B2DC5AEF}" dt="2024-08-25T19:56:08.035" v="1283" actId="20577"/>
        <pc:sldMkLst>
          <pc:docMk/>
          <pc:sldMk cId="294553240" sldId="266"/>
        </pc:sldMkLst>
        <pc:spChg chg="mod">
          <ac:chgData name="Kayalvili K G" userId="9ba2d77bb865dfa8" providerId="Windows Live" clId="Web-{506266A4-86C1-8AC9-4787-7B34B2DC5AEF}" dt="2024-08-25T19:45:59.726" v="1130"/>
          <ac:spMkLst>
            <pc:docMk/>
            <pc:sldMk cId="294553240" sldId="266"/>
            <ac:spMk id="2" creationId="{A502536D-5029-D337-9CA0-577174F44F70}"/>
          </ac:spMkLst>
        </pc:spChg>
        <pc:spChg chg="add del mod">
          <ac:chgData name="Kayalvili K G" userId="9ba2d77bb865dfa8" providerId="Windows Live" clId="Web-{506266A4-86C1-8AC9-4787-7B34B2DC5AEF}" dt="2024-08-25T19:45:59.757" v="1131"/>
          <ac:spMkLst>
            <pc:docMk/>
            <pc:sldMk cId="294553240" sldId="266"/>
            <ac:spMk id="3" creationId="{47C61744-F658-0BAC-EA13-D13058816E18}"/>
          </ac:spMkLst>
        </pc:spChg>
        <pc:spChg chg="add del">
          <ac:chgData name="Kayalvili K G" userId="9ba2d77bb865dfa8" providerId="Windows Live" clId="Web-{506266A4-86C1-8AC9-4787-7B34B2DC5AEF}" dt="2024-08-25T19:45:59.726" v="1130"/>
          <ac:spMkLst>
            <pc:docMk/>
            <pc:sldMk cId="294553240" sldId="266"/>
            <ac:spMk id="8" creationId="{8D1AA55E-40D5-461B-A5A8-4AE8AAB71B08}"/>
          </ac:spMkLst>
        </pc:spChg>
        <pc:spChg chg="add del">
          <ac:chgData name="Kayalvili K G" userId="9ba2d77bb865dfa8" providerId="Windows Live" clId="Web-{506266A4-86C1-8AC9-4787-7B34B2DC5AEF}" dt="2024-08-25T19:45:54.726" v="1128"/>
          <ac:spMkLst>
            <pc:docMk/>
            <pc:sldMk cId="294553240" sldId="266"/>
            <ac:spMk id="9" creationId="{383F4F3A-DF89-453C-A499-8C259F6A2F13}"/>
          </ac:spMkLst>
        </pc:spChg>
        <pc:spChg chg="add del">
          <ac:chgData name="Kayalvili K G" userId="9ba2d77bb865dfa8" providerId="Windows Live" clId="Web-{506266A4-86C1-8AC9-4787-7B34B2DC5AEF}" dt="2024-08-25T19:45:54.726" v="1128"/>
          <ac:spMkLst>
            <pc:docMk/>
            <pc:sldMk cId="294553240" sldId="266"/>
            <ac:spMk id="11" creationId="{58BDB0EE-D238-415B-9ED8-62AA6AB2AAD1}"/>
          </ac:spMkLst>
        </pc:spChg>
        <pc:spChg chg="add del">
          <ac:chgData name="Kayalvili K G" userId="9ba2d77bb865dfa8" providerId="Windows Live" clId="Web-{506266A4-86C1-8AC9-4787-7B34B2DC5AEF}" dt="2024-08-25T19:45:59.726" v="1130"/>
          <ac:spMkLst>
            <pc:docMk/>
            <pc:sldMk cId="294553240" sldId="266"/>
            <ac:spMk id="12" creationId="{6CB927A4-E432-4310-9CD5-E89FF5063179}"/>
          </ac:spMkLst>
        </pc:spChg>
        <pc:spChg chg="add del">
          <ac:chgData name="Kayalvili K G" userId="9ba2d77bb865dfa8" providerId="Windows Live" clId="Web-{506266A4-86C1-8AC9-4787-7B34B2DC5AEF}" dt="2024-08-25T19:45:54.726" v="1128"/>
          <ac:spMkLst>
            <pc:docMk/>
            <pc:sldMk cId="294553240" sldId="266"/>
            <ac:spMk id="13" creationId="{C5B55FC3-961D-4325-82F1-DE92B0D04E03}"/>
          </ac:spMkLst>
        </pc:spChg>
        <pc:spChg chg="add del">
          <ac:chgData name="Kayalvili K G" userId="9ba2d77bb865dfa8" providerId="Windows Live" clId="Web-{506266A4-86C1-8AC9-4787-7B34B2DC5AEF}" dt="2024-08-25T19:45:59.726" v="1130"/>
          <ac:spMkLst>
            <pc:docMk/>
            <pc:sldMk cId="294553240" sldId="266"/>
            <ac:spMk id="14" creationId="{E3020543-B24B-4EC4-8FFC-8DD88EEA91A8}"/>
          </ac:spMkLst>
        </pc:spChg>
        <pc:spChg chg="add del">
          <ac:chgData name="Kayalvili K G" userId="9ba2d77bb865dfa8" providerId="Windows Live" clId="Web-{506266A4-86C1-8AC9-4787-7B34B2DC5AEF}" dt="2024-08-25T19:45:59.726" v="1130"/>
          <ac:spMkLst>
            <pc:docMk/>
            <pc:sldMk cId="294553240" sldId="266"/>
            <ac:spMk id="16" creationId="{1453BF6C-B012-48B7-B4E8-6D7AC7C27D02}"/>
          </ac:spMkLst>
        </pc:spChg>
        <pc:spChg chg="add del">
          <ac:chgData name="Kayalvili K G" userId="9ba2d77bb865dfa8" providerId="Windows Live" clId="Web-{506266A4-86C1-8AC9-4787-7B34B2DC5AEF}" dt="2024-08-25T19:45:54.726" v="1128"/>
          <ac:spMkLst>
            <pc:docMk/>
            <pc:sldMk cId="294553240" sldId="266"/>
            <ac:spMk id="17" creationId="{4C8AB332-D09E-4F28-943C-DABDD4716A3C}"/>
          </ac:spMkLst>
        </pc:spChg>
        <pc:spChg chg="add del">
          <ac:chgData name="Kayalvili K G" userId="9ba2d77bb865dfa8" providerId="Windows Live" clId="Web-{506266A4-86C1-8AC9-4787-7B34B2DC5AEF}" dt="2024-08-25T19:45:59.726" v="1130"/>
          <ac:spMkLst>
            <pc:docMk/>
            <pc:sldMk cId="294553240" sldId="266"/>
            <ac:spMk id="19" creationId="{47C61744-F658-0BAC-EA13-D13058816E18}"/>
          </ac:spMkLst>
        </pc:spChg>
        <pc:graphicFrameChg chg="add del">
          <ac:chgData name="Kayalvili K G" userId="9ba2d77bb865dfa8" providerId="Windows Live" clId="Web-{506266A4-86C1-8AC9-4787-7B34B2DC5AEF}" dt="2024-08-25T19:45:54.726" v="1128"/>
          <ac:graphicFrameMkLst>
            <pc:docMk/>
            <pc:sldMk cId="294553240" sldId="266"/>
            <ac:graphicFrameMk id="5" creationId="{6A4290A4-71A0-B8E1-CA98-72F4D1F93493}"/>
          </ac:graphicFrameMkLst>
        </pc:graphicFrameChg>
        <pc:graphicFrameChg chg="add modGraphic">
          <ac:chgData name="Kayalvili K G" userId="9ba2d77bb865dfa8" providerId="Windows Live" clId="Web-{506266A4-86C1-8AC9-4787-7B34B2DC5AEF}" dt="2024-08-25T19:56:08.035" v="1283" actId="20577"/>
          <ac:graphicFrameMkLst>
            <pc:docMk/>
            <pc:sldMk cId="294553240" sldId="266"/>
            <ac:graphicFrameMk id="21" creationId="{A0583EF2-EBF2-47FF-7420-44D53B5E1F1D}"/>
          </ac:graphicFrameMkLst>
        </pc:graphicFrameChg>
        <pc:cxnChg chg="add del">
          <ac:chgData name="Kayalvili K G" userId="9ba2d77bb865dfa8" providerId="Windows Live" clId="Web-{506266A4-86C1-8AC9-4787-7B34B2DC5AEF}" dt="2024-08-25T19:45:59.726" v="1130"/>
          <ac:cxnSpMkLst>
            <pc:docMk/>
            <pc:sldMk cId="294553240" sldId="266"/>
            <ac:cxnSpMk id="10" creationId="{7EB498BD-8089-4626-91EA-4978EBEF535E}"/>
          </ac:cxnSpMkLst>
        </pc:cxnChg>
        <pc:cxnChg chg="add del">
          <ac:chgData name="Kayalvili K G" userId="9ba2d77bb865dfa8" providerId="Windows Live" clId="Web-{506266A4-86C1-8AC9-4787-7B34B2DC5AEF}" dt="2024-08-25T19:45:54.726" v="1128"/>
          <ac:cxnSpMkLst>
            <pc:docMk/>
            <pc:sldMk cId="294553240" sldId="266"/>
            <ac:cxnSpMk id="15" creationId="{C8F51B3F-8331-4E4A-AE96-D47B1006EEAD}"/>
          </ac:cxnSpMkLst>
        </pc:cxnChg>
      </pc:sldChg>
      <pc:sldChg chg="addSp delSp modSp new mod setBg">
        <pc:chgData name="Kayalvili K G" userId="9ba2d77bb865dfa8" providerId="Windows Live" clId="Web-{506266A4-86C1-8AC9-4787-7B34B2DC5AEF}" dt="2024-08-25T18:42:10.645" v="812" actId="20577"/>
        <pc:sldMkLst>
          <pc:docMk/>
          <pc:sldMk cId="4016956042" sldId="267"/>
        </pc:sldMkLst>
        <pc:spChg chg="mod">
          <ac:chgData name="Kayalvili K G" userId="9ba2d77bb865dfa8" providerId="Windows Live" clId="Web-{506266A4-86C1-8AC9-4787-7B34B2DC5AEF}" dt="2024-08-25T14:08:26.060" v="680" actId="20577"/>
          <ac:spMkLst>
            <pc:docMk/>
            <pc:sldMk cId="4016956042" sldId="267"/>
            <ac:spMk id="2" creationId="{1275091F-E263-6D89-7CDB-8E3C9D9E93CD}"/>
          </ac:spMkLst>
        </pc:spChg>
        <pc:spChg chg="del">
          <ac:chgData name="Kayalvili K G" userId="9ba2d77bb865dfa8" providerId="Windows Live" clId="Web-{506266A4-86C1-8AC9-4787-7B34B2DC5AEF}" dt="2024-08-25T13:50:40.229" v="591"/>
          <ac:spMkLst>
            <pc:docMk/>
            <pc:sldMk cId="4016956042" sldId="267"/>
            <ac:spMk id="3" creationId="{A432F612-E920-D5A9-4B7B-21B23ABF87E3}"/>
          </ac:spMkLst>
        </pc:spChg>
        <pc:spChg chg="add mod">
          <ac:chgData name="Kayalvili K G" userId="9ba2d77bb865dfa8" providerId="Windows Live" clId="Web-{506266A4-86C1-8AC9-4787-7B34B2DC5AEF}" dt="2024-08-25T18:42:10.645" v="812" actId="20577"/>
          <ac:spMkLst>
            <pc:docMk/>
            <pc:sldMk cId="4016956042" sldId="267"/>
            <ac:spMk id="8" creationId="{393DCF71-B669-D616-B959-D4A4026B0DC5}"/>
          </ac:spMkLst>
        </pc:spChg>
        <pc:spChg chg="add">
          <ac:chgData name="Kayalvili K G" userId="9ba2d77bb865dfa8" providerId="Windows Live" clId="Web-{506266A4-86C1-8AC9-4787-7B34B2DC5AEF}" dt="2024-08-25T13:50:46.464" v="592"/>
          <ac:spMkLst>
            <pc:docMk/>
            <pc:sldMk cId="4016956042" sldId="267"/>
            <ac:spMk id="11" creationId="{8D1AA55E-40D5-461B-A5A8-4AE8AAB71B08}"/>
          </ac:spMkLst>
        </pc:spChg>
        <pc:spChg chg="add">
          <ac:chgData name="Kayalvili K G" userId="9ba2d77bb865dfa8" providerId="Windows Live" clId="Web-{506266A4-86C1-8AC9-4787-7B34B2DC5AEF}" dt="2024-08-25T13:50:46.464" v="592"/>
          <ac:spMkLst>
            <pc:docMk/>
            <pc:sldMk cId="4016956042" sldId="267"/>
            <ac:spMk id="15" creationId="{6CB927A4-E432-4310-9CD5-E89FF5063179}"/>
          </ac:spMkLst>
        </pc:spChg>
        <pc:spChg chg="add">
          <ac:chgData name="Kayalvili K G" userId="9ba2d77bb865dfa8" providerId="Windows Live" clId="Web-{506266A4-86C1-8AC9-4787-7B34B2DC5AEF}" dt="2024-08-25T13:50:46.464" v="592"/>
          <ac:spMkLst>
            <pc:docMk/>
            <pc:sldMk cId="4016956042" sldId="267"/>
            <ac:spMk id="17" creationId="{E3020543-B24B-4EC4-8FFC-8DD88EEA91A8}"/>
          </ac:spMkLst>
        </pc:spChg>
        <pc:picChg chg="add mod ord">
          <ac:chgData name="Kayalvili K G" userId="9ba2d77bb865dfa8" providerId="Windows Live" clId="Web-{506266A4-86C1-8AC9-4787-7B34B2DC5AEF}" dt="2024-08-25T13:50:54.073" v="595" actId="14100"/>
          <ac:picMkLst>
            <pc:docMk/>
            <pc:sldMk cId="4016956042" sldId="267"/>
            <ac:picMk id="4" creationId="{9375BF20-BFBD-C867-93EB-EA52D5809486}"/>
          </ac:picMkLst>
        </pc:picChg>
        <pc:cxnChg chg="add">
          <ac:chgData name="Kayalvili K G" userId="9ba2d77bb865dfa8" providerId="Windows Live" clId="Web-{506266A4-86C1-8AC9-4787-7B34B2DC5AEF}" dt="2024-08-25T13:50:46.464" v="592"/>
          <ac:cxnSpMkLst>
            <pc:docMk/>
            <pc:sldMk cId="4016956042" sldId="267"/>
            <ac:cxnSpMk id="13" creationId="{7EB498BD-8089-4626-91EA-4978EBEF535E}"/>
          </ac:cxnSpMkLst>
        </pc:cxnChg>
      </pc:sldChg>
      <pc:sldChg chg="addSp modSp new mod setBg">
        <pc:chgData name="Kayalvili K G" userId="9ba2d77bb865dfa8" providerId="Windows Live" clId="Web-{506266A4-86C1-8AC9-4787-7B34B2DC5AEF}" dt="2024-08-25T17:46:17.145" v="776" actId="20577"/>
        <pc:sldMkLst>
          <pc:docMk/>
          <pc:sldMk cId="1240524834" sldId="268"/>
        </pc:sldMkLst>
        <pc:spChg chg="mod">
          <ac:chgData name="Kayalvili K G" userId="9ba2d77bb865dfa8" providerId="Windows Live" clId="Web-{506266A4-86C1-8AC9-4787-7B34B2DC5AEF}" dt="2024-08-25T17:46:00.348" v="768" actId="14100"/>
          <ac:spMkLst>
            <pc:docMk/>
            <pc:sldMk cId="1240524834" sldId="268"/>
            <ac:spMk id="2" creationId="{F4203E82-D9D2-B432-740D-62717C43EED0}"/>
          </ac:spMkLst>
        </pc:spChg>
        <pc:spChg chg="mod ord">
          <ac:chgData name="Kayalvili K G" userId="9ba2d77bb865dfa8" providerId="Windows Live" clId="Web-{506266A4-86C1-8AC9-4787-7B34B2DC5AEF}" dt="2024-08-25T17:46:17.145" v="776" actId="20577"/>
          <ac:spMkLst>
            <pc:docMk/>
            <pc:sldMk cId="1240524834" sldId="268"/>
            <ac:spMk id="3" creationId="{BC863315-F0D7-F57A-0FB7-54BF0D15B961}"/>
          </ac:spMkLst>
        </pc:spChg>
        <pc:spChg chg="add">
          <ac:chgData name="Kayalvili K G" userId="9ba2d77bb865dfa8" providerId="Windows Live" clId="Web-{506266A4-86C1-8AC9-4787-7B34B2DC5AEF}" dt="2024-08-25T17:45:45.050" v="767"/>
          <ac:spMkLst>
            <pc:docMk/>
            <pc:sldMk cId="1240524834" sldId="268"/>
            <ac:spMk id="9" creationId="{8D1AA55E-40D5-461B-A5A8-4AE8AAB71B08}"/>
          </ac:spMkLst>
        </pc:spChg>
        <pc:spChg chg="add">
          <ac:chgData name="Kayalvili K G" userId="9ba2d77bb865dfa8" providerId="Windows Live" clId="Web-{506266A4-86C1-8AC9-4787-7B34B2DC5AEF}" dt="2024-08-25T17:45:45.050" v="767"/>
          <ac:spMkLst>
            <pc:docMk/>
            <pc:sldMk cId="1240524834" sldId="268"/>
            <ac:spMk id="13" creationId="{6CB927A4-E432-4310-9CD5-E89FF5063179}"/>
          </ac:spMkLst>
        </pc:spChg>
        <pc:spChg chg="add">
          <ac:chgData name="Kayalvili K G" userId="9ba2d77bb865dfa8" providerId="Windows Live" clId="Web-{506266A4-86C1-8AC9-4787-7B34B2DC5AEF}" dt="2024-08-25T17:45:45.050" v="767"/>
          <ac:spMkLst>
            <pc:docMk/>
            <pc:sldMk cId="1240524834" sldId="268"/>
            <ac:spMk id="15" creationId="{E3020543-B24B-4EC4-8FFC-8DD88EEA91A8}"/>
          </ac:spMkLst>
        </pc:spChg>
        <pc:spChg chg="add">
          <ac:chgData name="Kayalvili K G" userId="9ba2d77bb865dfa8" providerId="Windows Live" clId="Web-{506266A4-86C1-8AC9-4787-7B34B2DC5AEF}" dt="2024-08-25T17:45:45.050" v="767"/>
          <ac:spMkLst>
            <pc:docMk/>
            <pc:sldMk cId="1240524834" sldId="268"/>
            <ac:spMk id="17" creationId="{1453BF6C-B012-48B7-B4E8-6D7AC7C27D02}"/>
          </ac:spMkLst>
        </pc:spChg>
        <pc:picChg chg="add mod">
          <ac:chgData name="Kayalvili K G" userId="9ba2d77bb865dfa8" providerId="Windows Live" clId="Web-{506266A4-86C1-8AC9-4787-7B34B2DC5AEF}" dt="2024-08-25T17:46:02.988" v="769" actId="14100"/>
          <ac:picMkLst>
            <pc:docMk/>
            <pc:sldMk cId="1240524834" sldId="268"/>
            <ac:picMk id="4" creationId="{10875EB7-00E3-33F8-C0A8-7F70FA299E5D}"/>
          </ac:picMkLst>
        </pc:picChg>
        <pc:cxnChg chg="add">
          <ac:chgData name="Kayalvili K G" userId="9ba2d77bb865dfa8" providerId="Windows Live" clId="Web-{506266A4-86C1-8AC9-4787-7B34B2DC5AEF}" dt="2024-08-25T17:45:45.050" v="767"/>
          <ac:cxnSpMkLst>
            <pc:docMk/>
            <pc:sldMk cId="1240524834" sldId="268"/>
            <ac:cxnSpMk id="11" creationId="{C49DA8F6-BCC1-4447-B54C-57856834B94B}"/>
          </ac:cxnSpMkLst>
        </pc:cxnChg>
      </pc:sldChg>
      <pc:sldChg chg="addSp modSp new mod setBg">
        <pc:chgData name="Kayalvili K G" userId="9ba2d77bb865dfa8" providerId="Windows Live" clId="Web-{506266A4-86C1-8AC9-4787-7B34B2DC5AEF}" dt="2024-08-25T18:53:27.680" v="839" actId="14100"/>
        <pc:sldMkLst>
          <pc:docMk/>
          <pc:sldMk cId="2584182276" sldId="269"/>
        </pc:sldMkLst>
        <pc:spChg chg="mod">
          <ac:chgData name="Kayalvili K G" userId="9ba2d77bb865dfa8" providerId="Windows Live" clId="Web-{506266A4-86C1-8AC9-4787-7B34B2DC5AEF}" dt="2024-08-25T18:53:27.680" v="839" actId="14100"/>
          <ac:spMkLst>
            <pc:docMk/>
            <pc:sldMk cId="2584182276" sldId="269"/>
            <ac:spMk id="2" creationId="{6291CF22-AD30-6C19-3413-E8DE51FC241B}"/>
          </ac:spMkLst>
        </pc:spChg>
        <pc:spChg chg="mod">
          <ac:chgData name="Kayalvili K G" userId="9ba2d77bb865dfa8" providerId="Windows Live" clId="Web-{506266A4-86C1-8AC9-4787-7B34B2DC5AEF}" dt="2024-08-25T18:52:57.928" v="826" actId="20577"/>
          <ac:spMkLst>
            <pc:docMk/>
            <pc:sldMk cId="2584182276" sldId="269"/>
            <ac:spMk id="3" creationId="{405373C5-DCAB-CA11-E107-E4AFDE6AC655}"/>
          </ac:spMkLst>
        </pc:spChg>
        <pc:spChg chg="add">
          <ac:chgData name="Kayalvili K G" userId="9ba2d77bb865dfa8" providerId="Windows Live" clId="Web-{506266A4-86C1-8AC9-4787-7B34B2DC5AEF}" dt="2024-08-25T18:52:18.551" v="818"/>
          <ac:spMkLst>
            <pc:docMk/>
            <pc:sldMk cId="2584182276" sldId="269"/>
            <ac:spMk id="9" creationId="{8D1AA55E-40D5-461B-A5A8-4AE8AAB71B08}"/>
          </ac:spMkLst>
        </pc:spChg>
        <pc:spChg chg="add">
          <ac:chgData name="Kayalvili K G" userId="9ba2d77bb865dfa8" providerId="Windows Live" clId="Web-{506266A4-86C1-8AC9-4787-7B34B2DC5AEF}" dt="2024-08-25T18:52:18.551" v="818"/>
          <ac:spMkLst>
            <pc:docMk/>
            <pc:sldMk cId="2584182276" sldId="269"/>
            <ac:spMk id="13" creationId="{6CB927A4-E432-4310-9CD5-E89FF5063179}"/>
          </ac:spMkLst>
        </pc:spChg>
        <pc:spChg chg="add">
          <ac:chgData name="Kayalvili K G" userId="9ba2d77bb865dfa8" providerId="Windows Live" clId="Web-{506266A4-86C1-8AC9-4787-7B34B2DC5AEF}" dt="2024-08-25T18:52:18.551" v="818"/>
          <ac:spMkLst>
            <pc:docMk/>
            <pc:sldMk cId="2584182276" sldId="269"/>
            <ac:spMk id="15" creationId="{E3020543-B24B-4EC4-8FFC-8DD88EEA91A8}"/>
          </ac:spMkLst>
        </pc:spChg>
        <pc:picChg chg="add mod">
          <ac:chgData name="Kayalvili K G" userId="9ba2d77bb865dfa8" providerId="Windows Live" clId="Web-{506266A4-86C1-8AC9-4787-7B34B2DC5AEF}" dt="2024-08-25T18:52:26.786" v="821" actId="14100"/>
          <ac:picMkLst>
            <pc:docMk/>
            <pc:sldMk cId="2584182276" sldId="269"/>
            <ac:picMk id="4" creationId="{C9E338C8-E55E-B2A1-3CAD-A73A3FAEF747}"/>
          </ac:picMkLst>
        </pc:picChg>
        <pc:cxnChg chg="add">
          <ac:chgData name="Kayalvili K G" userId="9ba2d77bb865dfa8" providerId="Windows Live" clId="Web-{506266A4-86C1-8AC9-4787-7B34B2DC5AEF}" dt="2024-08-25T18:52:18.551" v="818"/>
          <ac:cxnSpMkLst>
            <pc:docMk/>
            <pc:sldMk cId="2584182276" sldId="269"/>
            <ac:cxnSpMk id="11" creationId="{7EB498BD-8089-4626-91EA-4978EBEF535E}"/>
          </ac:cxnSpMkLst>
        </pc:cxnChg>
      </pc:sldChg>
      <pc:sldChg chg="addSp delSp modSp new mod setBg">
        <pc:chgData name="Kayalvili K G" userId="9ba2d77bb865dfa8" providerId="Windows Live" clId="Web-{506266A4-86C1-8AC9-4787-7B34B2DC5AEF}" dt="2024-08-25T19:56:24.614" v="1285" actId="20577"/>
        <pc:sldMkLst>
          <pc:docMk/>
          <pc:sldMk cId="1921255407" sldId="270"/>
        </pc:sldMkLst>
        <pc:spChg chg="mod">
          <ac:chgData name="Kayalvili K G" userId="9ba2d77bb865dfa8" providerId="Windows Live" clId="Web-{506266A4-86C1-8AC9-4787-7B34B2DC5AEF}" dt="2024-08-25T19:47:35.889" v="1137"/>
          <ac:spMkLst>
            <pc:docMk/>
            <pc:sldMk cId="1921255407" sldId="270"/>
            <ac:spMk id="2" creationId="{BA31CB50-1D67-CFCD-C07A-C969EDCE9FAB}"/>
          </ac:spMkLst>
        </pc:spChg>
        <pc:spChg chg="add del mod">
          <ac:chgData name="Kayalvili K G" userId="9ba2d77bb865dfa8" providerId="Windows Live" clId="Web-{506266A4-86C1-8AC9-4787-7B34B2DC5AEF}" dt="2024-08-25T19:46:48.167" v="1136"/>
          <ac:spMkLst>
            <pc:docMk/>
            <pc:sldMk cId="1921255407" sldId="270"/>
            <ac:spMk id="3" creationId="{253C2405-7D25-555D-6FF9-DEA3C13AF000}"/>
          </ac:spMkLst>
        </pc:spChg>
        <pc:spChg chg="add del">
          <ac:chgData name="Kayalvili K G" userId="9ba2d77bb865dfa8" providerId="Windows Live" clId="Web-{506266A4-86C1-8AC9-4787-7B34B2DC5AEF}" dt="2024-08-25T19:47:35.889" v="1137"/>
          <ac:spMkLst>
            <pc:docMk/>
            <pc:sldMk cId="1921255407" sldId="270"/>
            <ac:spMk id="8" creationId="{327D73B4-9F5C-4A64-A179-51B9500CB8B5}"/>
          </ac:spMkLst>
        </pc:spChg>
        <pc:spChg chg="add del">
          <ac:chgData name="Kayalvili K G" userId="9ba2d77bb865dfa8" providerId="Windows Live" clId="Web-{506266A4-86C1-8AC9-4787-7B34B2DC5AEF}" dt="2024-08-25T19:47:35.889" v="1137"/>
          <ac:spMkLst>
            <pc:docMk/>
            <pc:sldMk cId="1921255407" sldId="270"/>
            <ac:spMk id="9" creationId="{253C2405-7D25-555D-6FF9-DEA3C13AF000}"/>
          </ac:spMkLst>
        </pc:spChg>
        <pc:spChg chg="add del">
          <ac:chgData name="Kayalvili K G" userId="9ba2d77bb865dfa8" providerId="Windows Live" clId="Web-{506266A4-86C1-8AC9-4787-7B34B2DC5AEF}" dt="2024-08-25T19:47:35.889" v="1137"/>
          <ac:spMkLst>
            <pc:docMk/>
            <pc:sldMk cId="1921255407" sldId="270"/>
            <ac:spMk id="10" creationId="{C1F06963-6374-4B48-844F-071A9BAAAE02}"/>
          </ac:spMkLst>
        </pc:spChg>
        <pc:spChg chg="add del">
          <ac:chgData name="Kayalvili K G" userId="9ba2d77bb865dfa8" providerId="Windows Live" clId="Web-{506266A4-86C1-8AC9-4787-7B34B2DC5AEF}" dt="2024-08-25T19:47:35.889" v="1137"/>
          <ac:spMkLst>
            <pc:docMk/>
            <pc:sldMk cId="1921255407" sldId="270"/>
            <ac:spMk id="12" creationId="{6CB927A4-E432-4310-9CD5-E89FF5063179}"/>
          </ac:spMkLst>
        </pc:spChg>
        <pc:spChg chg="add del">
          <ac:chgData name="Kayalvili K G" userId="9ba2d77bb865dfa8" providerId="Windows Live" clId="Web-{506266A4-86C1-8AC9-4787-7B34B2DC5AEF}" dt="2024-08-25T19:47:35.889" v="1137"/>
          <ac:spMkLst>
            <pc:docMk/>
            <pc:sldMk cId="1921255407" sldId="270"/>
            <ac:spMk id="14" creationId="{1453BF6C-B012-48B7-B4E8-6D7AC7C27D02}"/>
          </ac:spMkLst>
        </pc:spChg>
        <pc:spChg chg="add del">
          <ac:chgData name="Kayalvili K G" userId="9ba2d77bb865dfa8" providerId="Windows Live" clId="Web-{506266A4-86C1-8AC9-4787-7B34B2DC5AEF}" dt="2024-08-25T19:47:35.889" v="1137"/>
          <ac:spMkLst>
            <pc:docMk/>
            <pc:sldMk cId="1921255407" sldId="270"/>
            <ac:spMk id="16" creationId="{E3020543-B24B-4EC4-8FFC-8DD88EEA91A8}"/>
          </ac:spMkLst>
        </pc:spChg>
        <pc:spChg chg="add">
          <ac:chgData name="Kayalvili K G" userId="9ba2d77bb865dfa8" providerId="Windows Live" clId="Web-{506266A4-86C1-8AC9-4787-7B34B2DC5AEF}" dt="2024-08-25T19:47:35.889" v="1137"/>
          <ac:spMkLst>
            <pc:docMk/>
            <pc:sldMk cId="1921255407" sldId="270"/>
            <ac:spMk id="24" creationId="{2659FDB4-FCBE-4A89-B46D-43D4FA54464D}"/>
          </ac:spMkLst>
        </pc:spChg>
        <pc:graphicFrameChg chg="add del">
          <ac:chgData name="Kayalvili K G" userId="9ba2d77bb865dfa8" providerId="Windows Live" clId="Web-{506266A4-86C1-8AC9-4787-7B34B2DC5AEF}" dt="2024-08-25T19:46:35.619" v="1133"/>
          <ac:graphicFrameMkLst>
            <pc:docMk/>
            <pc:sldMk cId="1921255407" sldId="270"/>
            <ac:graphicFrameMk id="5" creationId="{1736B7B4-6963-132D-BFF0-67DE39A10170}"/>
          </ac:graphicFrameMkLst>
        </pc:graphicFrameChg>
        <pc:graphicFrameChg chg="add del">
          <ac:chgData name="Kayalvili K G" userId="9ba2d77bb865dfa8" providerId="Windows Live" clId="Web-{506266A4-86C1-8AC9-4787-7B34B2DC5AEF}" dt="2024-08-25T19:46:48.151" v="1135"/>
          <ac:graphicFrameMkLst>
            <pc:docMk/>
            <pc:sldMk cId="1921255407" sldId="270"/>
            <ac:graphicFrameMk id="7" creationId="{A9FE98F6-2A0A-904F-574A-8EADF901CB0E}"/>
          </ac:graphicFrameMkLst>
        </pc:graphicFrameChg>
        <pc:graphicFrameChg chg="add modGraphic">
          <ac:chgData name="Kayalvili K G" userId="9ba2d77bb865dfa8" providerId="Windows Live" clId="Web-{506266A4-86C1-8AC9-4787-7B34B2DC5AEF}" dt="2024-08-25T19:56:24.614" v="1285" actId="20577"/>
          <ac:graphicFrameMkLst>
            <pc:docMk/>
            <pc:sldMk cId="1921255407" sldId="270"/>
            <ac:graphicFrameMk id="20" creationId="{8578CF16-60A9-35E3-21CA-E8C10E851E3A}"/>
          </ac:graphicFrameMkLst>
        </pc:graphicFrameChg>
        <pc:cxnChg chg="add del">
          <ac:chgData name="Kayalvili K G" userId="9ba2d77bb865dfa8" providerId="Windows Live" clId="Web-{506266A4-86C1-8AC9-4787-7B34B2DC5AEF}" dt="2024-08-25T19:47:35.889" v="1137"/>
          <ac:cxnSpMkLst>
            <pc:docMk/>
            <pc:sldMk cId="1921255407" sldId="270"/>
            <ac:cxnSpMk id="18" creationId="{C49DA8F6-BCC1-4447-B54C-57856834B94B}"/>
          </ac:cxnSpMkLst>
        </pc:cxnChg>
        <pc:cxnChg chg="add">
          <ac:chgData name="Kayalvili K G" userId="9ba2d77bb865dfa8" providerId="Windows Live" clId="Web-{506266A4-86C1-8AC9-4787-7B34B2DC5AEF}" dt="2024-08-25T19:47:35.889" v="1137"/>
          <ac:cxnSpMkLst>
            <pc:docMk/>
            <pc:sldMk cId="1921255407" sldId="270"/>
            <ac:cxnSpMk id="26" creationId="{C8F51B3F-8331-4E4A-AE96-D47B1006EEAD}"/>
          </ac:cxnSpMkLst>
        </pc:cxnChg>
      </pc:sldChg>
      <pc:sldChg chg="addSp modSp new mod setBg">
        <pc:chgData name="Kayalvili K G" userId="9ba2d77bb865dfa8" providerId="Windows Live" clId="Web-{506266A4-86C1-8AC9-4787-7B34B2DC5AEF}" dt="2024-08-25T19:47:56.281" v="1138"/>
        <pc:sldMkLst>
          <pc:docMk/>
          <pc:sldMk cId="3821400961" sldId="271"/>
        </pc:sldMkLst>
        <pc:spChg chg="mod">
          <ac:chgData name="Kayalvili K G" userId="9ba2d77bb865dfa8" providerId="Windows Live" clId="Web-{506266A4-86C1-8AC9-4787-7B34B2DC5AEF}" dt="2024-08-25T19:47:56.281" v="1138"/>
          <ac:spMkLst>
            <pc:docMk/>
            <pc:sldMk cId="3821400961" sldId="271"/>
            <ac:spMk id="2" creationId="{59B10648-60EF-9473-0165-B93CB7839EEC}"/>
          </ac:spMkLst>
        </pc:spChg>
        <pc:spChg chg="mod">
          <ac:chgData name="Kayalvili K G" userId="9ba2d77bb865dfa8" providerId="Windows Live" clId="Web-{506266A4-86C1-8AC9-4787-7B34B2DC5AEF}" dt="2024-08-25T19:47:56.281" v="1138"/>
          <ac:spMkLst>
            <pc:docMk/>
            <pc:sldMk cId="3821400961" sldId="271"/>
            <ac:spMk id="3" creationId="{2CE9158E-EDB8-6EA8-4180-A00A1D1F109A}"/>
          </ac:spMkLst>
        </pc:spChg>
        <pc:spChg chg="add">
          <ac:chgData name="Kayalvili K G" userId="9ba2d77bb865dfa8" providerId="Windows Live" clId="Web-{506266A4-86C1-8AC9-4787-7B34B2DC5AEF}" dt="2024-08-25T19:47:56.281" v="1138"/>
          <ac:spMkLst>
            <pc:docMk/>
            <pc:sldMk cId="3821400961" sldId="271"/>
            <ac:spMk id="8" creationId="{8D1AA55E-40D5-461B-A5A8-4AE8AAB71B08}"/>
          </ac:spMkLst>
        </pc:spChg>
        <pc:spChg chg="add">
          <ac:chgData name="Kayalvili K G" userId="9ba2d77bb865dfa8" providerId="Windows Live" clId="Web-{506266A4-86C1-8AC9-4787-7B34B2DC5AEF}" dt="2024-08-25T19:47:56.281" v="1138"/>
          <ac:spMkLst>
            <pc:docMk/>
            <pc:sldMk cId="3821400961" sldId="271"/>
            <ac:spMk id="12" creationId="{6CB927A4-E432-4310-9CD5-E89FF5063179}"/>
          </ac:spMkLst>
        </pc:spChg>
        <pc:spChg chg="add">
          <ac:chgData name="Kayalvili K G" userId="9ba2d77bb865dfa8" providerId="Windows Live" clId="Web-{506266A4-86C1-8AC9-4787-7B34B2DC5AEF}" dt="2024-08-25T19:47:56.281" v="1138"/>
          <ac:spMkLst>
            <pc:docMk/>
            <pc:sldMk cId="3821400961" sldId="271"/>
            <ac:spMk id="14" creationId="{E3020543-B24B-4EC4-8FFC-8DD88EEA91A8}"/>
          </ac:spMkLst>
        </pc:spChg>
        <pc:spChg chg="add">
          <ac:chgData name="Kayalvili K G" userId="9ba2d77bb865dfa8" providerId="Windows Live" clId="Web-{506266A4-86C1-8AC9-4787-7B34B2DC5AEF}" dt="2024-08-25T19:47:56.281" v="1138"/>
          <ac:spMkLst>
            <pc:docMk/>
            <pc:sldMk cId="3821400961" sldId="271"/>
            <ac:spMk id="16" creationId="{1453BF6C-B012-48B7-B4E8-6D7AC7C27D02}"/>
          </ac:spMkLst>
        </pc:spChg>
        <pc:cxnChg chg="add">
          <ac:chgData name="Kayalvili K G" userId="9ba2d77bb865dfa8" providerId="Windows Live" clId="Web-{506266A4-86C1-8AC9-4787-7B34B2DC5AEF}" dt="2024-08-25T19:47:56.281" v="1138"/>
          <ac:cxnSpMkLst>
            <pc:docMk/>
            <pc:sldMk cId="3821400961" sldId="271"/>
            <ac:cxnSpMk id="10" creationId="{7EB498BD-8089-4626-91EA-4978EBEF535E}"/>
          </ac:cxnSpMkLst>
        </pc:cxnChg>
      </pc:sldChg>
      <pc:sldChg chg="addSp modSp new mod setBg">
        <pc:chgData name="Kayalvili K G" userId="9ba2d77bb865dfa8" providerId="Windows Live" clId="Web-{506266A4-86C1-8AC9-4787-7B34B2DC5AEF}" dt="2024-08-25T19:49:00.692" v="1145" actId="20577"/>
        <pc:sldMkLst>
          <pc:docMk/>
          <pc:sldMk cId="576711399" sldId="272"/>
        </pc:sldMkLst>
        <pc:spChg chg="mod">
          <ac:chgData name="Kayalvili K G" userId="9ba2d77bb865dfa8" providerId="Windows Live" clId="Web-{506266A4-86C1-8AC9-4787-7B34B2DC5AEF}" dt="2024-08-25T19:48:27.846" v="1140" actId="14100"/>
          <ac:spMkLst>
            <pc:docMk/>
            <pc:sldMk cId="576711399" sldId="272"/>
            <ac:spMk id="2" creationId="{AD85049E-9B68-519E-4F3C-6A6927992173}"/>
          </ac:spMkLst>
        </pc:spChg>
        <pc:spChg chg="mod">
          <ac:chgData name="Kayalvili K G" userId="9ba2d77bb865dfa8" providerId="Windows Live" clId="Web-{506266A4-86C1-8AC9-4787-7B34B2DC5AEF}" dt="2024-08-25T19:49:00.692" v="1145" actId="20577"/>
          <ac:spMkLst>
            <pc:docMk/>
            <pc:sldMk cId="576711399" sldId="272"/>
            <ac:spMk id="3" creationId="{F3589F30-C653-5CA5-5EE7-A985CFBC5436}"/>
          </ac:spMkLst>
        </pc:spChg>
        <pc:spChg chg="add">
          <ac:chgData name="Kayalvili K G" userId="9ba2d77bb865dfa8" providerId="Windows Live" clId="Web-{506266A4-86C1-8AC9-4787-7B34B2DC5AEF}" dt="2024-08-25T19:48:23.470" v="1139"/>
          <ac:spMkLst>
            <pc:docMk/>
            <pc:sldMk cId="576711399" sldId="272"/>
            <ac:spMk id="8" creationId="{8D1AA55E-40D5-461B-A5A8-4AE8AAB71B08}"/>
          </ac:spMkLst>
        </pc:spChg>
        <pc:spChg chg="add">
          <ac:chgData name="Kayalvili K G" userId="9ba2d77bb865dfa8" providerId="Windows Live" clId="Web-{506266A4-86C1-8AC9-4787-7B34B2DC5AEF}" dt="2024-08-25T19:48:23.470" v="1139"/>
          <ac:spMkLst>
            <pc:docMk/>
            <pc:sldMk cId="576711399" sldId="272"/>
            <ac:spMk id="12" creationId="{6CB927A4-E432-4310-9CD5-E89FF5063179}"/>
          </ac:spMkLst>
        </pc:spChg>
        <pc:spChg chg="add">
          <ac:chgData name="Kayalvili K G" userId="9ba2d77bb865dfa8" providerId="Windows Live" clId="Web-{506266A4-86C1-8AC9-4787-7B34B2DC5AEF}" dt="2024-08-25T19:48:23.470" v="1139"/>
          <ac:spMkLst>
            <pc:docMk/>
            <pc:sldMk cId="576711399" sldId="272"/>
            <ac:spMk id="14" creationId="{E3020543-B24B-4EC4-8FFC-8DD88EEA91A8}"/>
          </ac:spMkLst>
        </pc:spChg>
        <pc:spChg chg="add">
          <ac:chgData name="Kayalvili K G" userId="9ba2d77bb865dfa8" providerId="Windows Live" clId="Web-{506266A4-86C1-8AC9-4787-7B34B2DC5AEF}" dt="2024-08-25T19:48:23.470" v="1139"/>
          <ac:spMkLst>
            <pc:docMk/>
            <pc:sldMk cId="576711399" sldId="272"/>
            <ac:spMk id="16" creationId="{1453BF6C-B012-48B7-B4E8-6D7AC7C27D02}"/>
          </ac:spMkLst>
        </pc:spChg>
        <pc:cxnChg chg="add">
          <ac:chgData name="Kayalvili K G" userId="9ba2d77bb865dfa8" providerId="Windows Live" clId="Web-{506266A4-86C1-8AC9-4787-7B34B2DC5AEF}" dt="2024-08-25T19:48:23.470" v="1139"/>
          <ac:cxnSpMkLst>
            <pc:docMk/>
            <pc:sldMk cId="576711399" sldId="272"/>
            <ac:cxnSpMk id="10" creationId="{7EB498BD-8089-4626-91EA-4978EBEF535E}"/>
          </ac:cxnSpMkLst>
        </pc:cxnChg>
      </pc:sldChg>
      <pc:sldChg chg="delSp modSp new mod modClrScheme chgLayout">
        <pc:chgData name="Kayalvili K G" userId="9ba2d77bb865dfa8" providerId="Windows Live" clId="Web-{506266A4-86C1-8AC9-4787-7B34B2DC5AEF}" dt="2024-08-25T19:42:39.415" v="1121" actId="20577"/>
        <pc:sldMkLst>
          <pc:docMk/>
          <pc:sldMk cId="3532276615" sldId="273"/>
        </pc:sldMkLst>
        <pc:spChg chg="mod ord">
          <ac:chgData name="Kayalvili K G" userId="9ba2d77bb865dfa8" providerId="Windows Live" clId="Web-{506266A4-86C1-8AC9-4787-7B34B2DC5AEF}" dt="2024-08-25T19:42:39.415" v="1121" actId="20577"/>
          <ac:spMkLst>
            <pc:docMk/>
            <pc:sldMk cId="3532276615" sldId="273"/>
            <ac:spMk id="2" creationId="{916B05E1-8162-371B-1A94-5A1F20CAC12B}"/>
          </ac:spMkLst>
        </pc:spChg>
        <pc:spChg chg="del">
          <ac:chgData name="Kayalvili K G" userId="9ba2d77bb865dfa8" providerId="Windows Live" clId="Web-{506266A4-86C1-8AC9-4787-7B34B2DC5AEF}" dt="2024-08-25T19:42:10.413" v="1111"/>
          <ac:spMkLst>
            <pc:docMk/>
            <pc:sldMk cId="3532276615" sldId="273"/>
            <ac:spMk id="3" creationId="{00CAF744-8DD5-A8C2-9467-AEBA06520FBE}"/>
          </ac:spMkLst>
        </pc:spChg>
      </pc:sldChg>
      <pc:sldMasterChg chg="del delSldLayout">
        <pc:chgData name="Kayalvili K G" userId="9ba2d77bb865dfa8" providerId="Windows Live" clId="Web-{506266A4-86C1-8AC9-4787-7B34B2DC5AEF}" dt="2024-08-25T12:21:50.267" v="49"/>
        <pc:sldMasterMkLst>
          <pc:docMk/>
          <pc:sldMasterMk cId="2460954070" sldId="2147483660"/>
        </pc:sldMasterMkLst>
        <pc:sldLayoutChg chg="del">
          <pc:chgData name="Kayalvili K G" userId="9ba2d77bb865dfa8" providerId="Windows Live" clId="Web-{506266A4-86C1-8AC9-4787-7B34B2DC5AEF}" dt="2024-08-25T12:21:50.267" v="49"/>
          <pc:sldLayoutMkLst>
            <pc:docMk/>
            <pc:sldMasterMk cId="2460954070" sldId="2147483660"/>
            <pc:sldLayoutMk cId="2385387890" sldId="2147483661"/>
          </pc:sldLayoutMkLst>
        </pc:sldLayoutChg>
        <pc:sldLayoutChg chg="del">
          <pc:chgData name="Kayalvili K G" userId="9ba2d77bb865dfa8" providerId="Windows Live" clId="Web-{506266A4-86C1-8AC9-4787-7B34B2DC5AEF}" dt="2024-08-25T12:21:50.267" v="49"/>
          <pc:sldLayoutMkLst>
            <pc:docMk/>
            <pc:sldMasterMk cId="2460954070" sldId="2147483660"/>
            <pc:sldLayoutMk cId="949138452" sldId="2147483662"/>
          </pc:sldLayoutMkLst>
        </pc:sldLayoutChg>
        <pc:sldLayoutChg chg="del">
          <pc:chgData name="Kayalvili K G" userId="9ba2d77bb865dfa8" providerId="Windows Live" clId="Web-{506266A4-86C1-8AC9-4787-7B34B2DC5AEF}" dt="2024-08-25T12:21:50.267" v="49"/>
          <pc:sldLayoutMkLst>
            <pc:docMk/>
            <pc:sldMasterMk cId="2460954070" sldId="2147483660"/>
            <pc:sldLayoutMk cId="2591524520" sldId="2147483663"/>
          </pc:sldLayoutMkLst>
        </pc:sldLayoutChg>
        <pc:sldLayoutChg chg="del">
          <pc:chgData name="Kayalvili K G" userId="9ba2d77bb865dfa8" providerId="Windows Live" clId="Web-{506266A4-86C1-8AC9-4787-7B34B2DC5AEF}" dt="2024-08-25T12:21:50.267" v="49"/>
          <pc:sldLayoutMkLst>
            <pc:docMk/>
            <pc:sldMasterMk cId="2460954070" sldId="2147483660"/>
            <pc:sldLayoutMk cId="1203092039" sldId="2147483664"/>
          </pc:sldLayoutMkLst>
        </pc:sldLayoutChg>
        <pc:sldLayoutChg chg="del">
          <pc:chgData name="Kayalvili K G" userId="9ba2d77bb865dfa8" providerId="Windows Live" clId="Web-{506266A4-86C1-8AC9-4787-7B34B2DC5AEF}" dt="2024-08-25T12:21:50.267" v="49"/>
          <pc:sldLayoutMkLst>
            <pc:docMk/>
            <pc:sldMasterMk cId="2460954070" sldId="2147483660"/>
            <pc:sldLayoutMk cId="3733172339" sldId="2147483665"/>
          </pc:sldLayoutMkLst>
        </pc:sldLayoutChg>
        <pc:sldLayoutChg chg="del">
          <pc:chgData name="Kayalvili K G" userId="9ba2d77bb865dfa8" providerId="Windows Live" clId="Web-{506266A4-86C1-8AC9-4787-7B34B2DC5AEF}" dt="2024-08-25T12:21:50.267" v="49"/>
          <pc:sldLayoutMkLst>
            <pc:docMk/>
            <pc:sldMasterMk cId="2460954070" sldId="2147483660"/>
            <pc:sldLayoutMk cId="3210312558" sldId="2147483666"/>
          </pc:sldLayoutMkLst>
        </pc:sldLayoutChg>
        <pc:sldLayoutChg chg="del">
          <pc:chgData name="Kayalvili K G" userId="9ba2d77bb865dfa8" providerId="Windows Live" clId="Web-{506266A4-86C1-8AC9-4787-7B34B2DC5AEF}" dt="2024-08-25T12:21:50.267" v="49"/>
          <pc:sldLayoutMkLst>
            <pc:docMk/>
            <pc:sldMasterMk cId="2460954070" sldId="2147483660"/>
            <pc:sldLayoutMk cId="3146388984" sldId="2147483667"/>
          </pc:sldLayoutMkLst>
        </pc:sldLayoutChg>
        <pc:sldLayoutChg chg="del">
          <pc:chgData name="Kayalvili K G" userId="9ba2d77bb865dfa8" providerId="Windows Live" clId="Web-{506266A4-86C1-8AC9-4787-7B34B2DC5AEF}" dt="2024-08-25T12:21:50.267" v="49"/>
          <pc:sldLayoutMkLst>
            <pc:docMk/>
            <pc:sldMasterMk cId="2460954070" sldId="2147483660"/>
            <pc:sldLayoutMk cId="3171841454" sldId="2147483668"/>
          </pc:sldLayoutMkLst>
        </pc:sldLayoutChg>
        <pc:sldLayoutChg chg="del">
          <pc:chgData name="Kayalvili K G" userId="9ba2d77bb865dfa8" providerId="Windows Live" clId="Web-{506266A4-86C1-8AC9-4787-7B34B2DC5AEF}" dt="2024-08-25T12:21:50.267" v="49"/>
          <pc:sldLayoutMkLst>
            <pc:docMk/>
            <pc:sldMasterMk cId="2460954070" sldId="2147483660"/>
            <pc:sldLayoutMk cId="1718958274" sldId="2147483669"/>
          </pc:sldLayoutMkLst>
        </pc:sldLayoutChg>
        <pc:sldLayoutChg chg="del">
          <pc:chgData name="Kayalvili K G" userId="9ba2d77bb865dfa8" providerId="Windows Live" clId="Web-{506266A4-86C1-8AC9-4787-7B34B2DC5AEF}" dt="2024-08-25T12:21:50.267" v="49"/>
          <pc:sldLayoutMkLst>
            <pc:docMk/>
            <pc:sldMasterMk cId="2460954070" sldId="2147483660"/>
            <pc:sldLayoutMk cId="2202905451" sldId="2147483670"/>
          </pc:sldLayoutMkLst>
        </pc:sldLayoutChg>
        <pc:sldLayoutChg chg="del">
          <pc:chgData name="Kayalvili K G" userId="9ba2d77bb865dfa8" providerId="Windows Live" clId="Web-{506266A4-86C1-8AC9-4787-7B34B2DC5AEF}" dt="2024-08-25T12:21:50.267" v="49"/>
          <pc:sldLayoutMkLst>
            <pc:docMk/>
            <pc:sldMasterMk cId="2460954070" sldId="2147483660"/>
            <pc:sldLayoutMk cId="3479445657" sldId="2147483671"/>
          </pc:sldLayoutMkLst>
        </pc:sldLayoutChg>
      </pc:sldMasterChg>
      <pc:sldMasterChg chg="add addSldLayout">
        <pc:chgData name="Kayalvili K G" userId="9ba2d77bb865dfa8" providerId="Windows Live" clId="Web-{506266A4-86C1-8AC9-4787-7B34B2DC5AEF}" dt="2024-08-25T12:21:50.267" v="49"/>
        <pc:sldMasterMkLst>
          <pc:docMk/>
          <pc:sldMasterMk cId="352829303" sldId="2147483737"/>
        </pc:sldMasterMkLst>
        <pc:sldLayoutChg chg="add">
          <pc:chgData name="Kayalvili K G" userId="9ba2d77bb865dfa8" providerId="Windows Live" clId="Web-{506266A4-86C1-8AC9-4787-7B34B2DC5AEF}" dt="2024-08-25T12:21:50.267" v="49"/>
          <pc:sldLayoutMkLst>
            <pc:docMk/>
            <pc:sldMasterMk cId="352829303" sldId="2147483737"/>
            <pc:sldLayoutMk cId="1663829854" sldId="2147483726"/>
          </pc:sldLayoutMkLst>
        </pc:sldLayoutChg>
        <pc:sldLayoutChg chg="add">
          <pc:chgData name="Kayalvili K G" userId="9ba2d77bb865dfa8" providerId="Windows Live" clId="Web-{506266A4-86C1-8AC9-4787-7B34B2DC5AEF}" dt="2024-08-25T12:21:50.267" v="49"/>
          <pc:sldLayoutMkLst>
            <pc:docMk/>
            <pc:sldMasterMk cId="352829303" sldId="2147483737"/>
            <pc:sldLayoutMk cId="385694020" sldId="2147483727"/>
          </pc:sldLayoutMkLst>
        </pc:sldLayoutChg>
        <pc:sldLayoutChg chg="add">
          <pc:chgData name="Kayalvili K G" userId="9ba2d77bb865dfa8" providerId="Windows Live" clId="Web-{506266A4-86C1-8AC9-4787-7B34B2DC5AEF}" dt="2024-08-25T12:21:50.267" v="49"/>
          <pc:sldLayoutMkLst>
            <pc:docMk/>
            <pc:sldMasterMk cId="352829303" sldId="2147483737"/>
            <pc:sldLayoutMk cId="1434350339" sldId="2147483728"/>
          </pc:sldLayoutMkLst>
        </pc:sldLayoutChg>
        <pc:sldLayoutChg chg="add">
          <pc:chgData name="Kayalvili K G" userId="9ba2d77bb865dfa8" providerId="Windows Live" clId="Web-{506266A4-86C1-8AC9-4787-7B34B2DC5AEF}" dt="2024-08-25T12:21:50.267" v="49"/>
          <pc:sldLayoutMkLst>
            <pc:docMk/>
            <pc:sldMasterMk cId="352829303" sldId="2147483737"/>
            <pc:sldLayoutMk cId="1646032177" sldId="2147483729"/>
          </pc:sldLayoutMkLst>
        </pc:sldLayoutChg>
        <pc:sldLayoutChg chg="add">
          <pc:chgData name="Kayalvili K G" userId="9ba2d77bb865dfa8" providerId="Windows Live" clId="Web-{506266A4-86C1-8AC9-4787-7B34B2DC5AEF}" dt="2024-08-25T12:21:50.267" v="49"/>
          <pc:sldLayoutMkLst>
            <pc:docMk/>
            <pc:sldMasterMk cId="352829303" sldId="2147483737"/>
            <pc:sldLayoutMk cId="4151339093" sldId="2147483730"/>
          </pc:sldLayoutMkLst>
        </pc:sldLayoutChg>
        <pc:sldLayoutChg chg="add">
          <pc:chgData name="Kayalvili K G" userId="9ba2d77bb865dfa8" providerId="Windows Live" clId="Web-{506266A4-86C1-8AC9-4787-7B34B2DC5AEF}" dt="2024-08-25T12:21:50.267" v="49"/>
          <pc:sldLayoutMkLst>
            <pc:docMk/>
            <pc:sldMasterMk cId="352829303" sldId="2147483737"/>
            <pc:sldLayoutMk cId="320226351" sldId="2147483731"/>
          </pc:sldLayoutMkLst>
        </pc:sldLayoutChg>
        <pc:sldLayoutChg chg="add">
          <pc:chgData name="Kayalvili K G" userId="9ba2d77bb865dfa8" providerId="Windows Live" clId="Web-{506266A4-86C1-8AC9-4787-7B34B2DC5AEF}" dt="2024-08-25T12:21:50.267" v="49"/>
          <pc:sldLayoutMkLst>
            <pc:docMk/>
            <pc:sldMasterMk cId="352829303" sldId="2147483737"/>
            <pc:sldLayoutMk cId="4158202584" sldId="2147483732"/>
          </pc:sldLayoutMkLst>
        </pc:sldLayoutChg>
        <pc:sldLayoutChg chg="add">
          <pc:chgData name="Kayalvili K G" userId="9ba2d77bb865dfa8" providerId="Windows Live" clId="Web-{506266A4-86C1-8AC9-4787-7B34B2DC5AEF}" dt="2024-08-25T12:21:50.267" v="49"/>
          <pc:sldLayoutMkLst>
            <pc:docMk/>
            <pc:sldMasterMk cId="352829303" sldId="2147483737"/>
            <pc:sldLayoutMk cId="3774582981" sldId="2147483733"/>
          </pc:sldLayoutMkLst>
        </pc:sldLayoutChg>
        <pc:sldLayoutChg chg="add">
          <pc:chgData name="Kayalvili K G" userId="9ba2d77bb865dfa8" providerId="Windows Live" clId="Web-{506266A4-86C1-8AC9-4787-7B34B2DC5AEF}" dt="2024-08-25T12:21:50.267" v="49"/>
          <pc:sldLayoutMkLst>
            <pc:docMk/>
            <pc:sldMasterMk cId="352829303" sldId="2147483737"/>
            <pc:sldLayoutMk cId="2657666" sldId="2147483734"/>
          </pc:sldLayoutMkLst>
        </pc:sldLayoutChg>
        <pc:sldLayoutChg chg="add">
          <pc:chgData name="Kayalvili K G" userId="9ba2d77bb865dfa8" providerId="Windows Live" clId="Web-{506266A4-86C1-8AC9-4787-7B34B2DC5AEF}" dt="2024-08-25T12:21:50.267" v="49"/>
          <pc:sldLayoutMkLst>
            <pc:docMk/>
            <pc:sldMasterMk cId="352829303" sldId="2147483737"/>
            <pc:sldLayoutMk cId="2999206559" sldId="2147483735"/>
          </pc:sldLayoutMkLst>
        </pc:sldLayoutChg>
        <pc:sldLayoutChg chg="add">
          <pc:chgData name="Kayalvili K G" userId="9ba2d77bb865dfa8" providerId="Windows Live" clId="Web-{506266A4-86C1-8AC9-4787-7B34B2DC5AEF}" dt="2024-08-25T12:21:50.267" v="49"/>
          <pc:sldLayoutMkLst>
            <pc:docMk/>
            <pc:sldMasterMk cId="352829303" sldId="2147483737"/>
            <pc:sldLayoutMk cId="4073673022" sldId="2147483736"/>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5551D4-0431-4298-A07F-51C35736F0D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A6FE30B-A3BB-4EB7-A892-09779A038D7C}">
      <dgm:prSet/>
      <dgm:spPr/>
      <dgm:t>
        <a:bodyPr/>
        <a:lstStyle/>
        <a:p>
          <a:r>
            <a:rPr lang="en-US" b="1" dirty="0">
              <a:latin typeface="Times New Roman"/>
              <a:cs typeface="Times New Roman"/>
            </a:rPr>
            <a:t>PROJECT 1: MARKETING STRATEGY</a:t>
          </a:r>
          <a:endParaRPr lang="en-US" dirty="0">
            <a:latin typeface="Times New Roman"/>
            <a:cs typeface="Times New Roman"/>
          </a:endParaRPr>
        </a:p>
      </dgm:t>
    </dgm:pt>
    <dgm:pt modelId="{CD337BC1-6D06-4100-815B-0F5FE42F7D87}" type="parTrans" cxnId="{DC755D62-47F2-477D-B327-2722620C6EBA}">
      <dgm:prSet/>
      <dgm:spPr/>
      <dgm:t>
        <a:bodyPr/>
        <a:lstStyle/>
        <a:p>
          <a:endParaRPr lang="en-US"/>
        </a:p>
      </dgm:t>
    </dgm:pt>
    <dgm:pt modelId="{1A28C0A6-8D5D-4EA9-9E5B-C8C8933C3DD4}" type="sibTrans" cxnId="{DC755D62-47F2-477D-B327-2722620C6EBA}">
      <dgm:prSet/>
      <dgm:spPr/>
      <dgm:t>
        <a:bodyPr/>
        <a:lstStyle/>
        <a:p>
          <a:endParaRPr lang="en-US"/>
        </a:p>
      </dgm:t>
    </dgm:pt>
    <dgm:pt modelId="{292E6B69-929E-4C65-AB2E-28E902D03039}">
      <dgm:prSet/>
      <dgm:spPr/>
      <dgm:t>
        <a:bodyPr/>
        <a:lstStyle/>
        <a:p>
          <a:r>
            <a:rPr lang="en-US" b="1" dirty="0">
              <a:latin typeface="Times New Roman"/>
              <a:cs typeface="Times New Roman"/>
            </a:rPr>
            <a:t>Car Body Types</a:t>
          </a:r>
          <a:r>
            <a:rPr lang="en-US" dirty="0">
              <a:latin typeface="Times New Roman"/>
              <a:cs typeface="Times New Roman"/>
            </a:rPr>
            <a:t>: SUVs are the most popular body type with 447 units, followed by Sedans (333 units) and Hatchbacks (316 units). Coupes and MUVs are less preferred, with only 41 and 39 units respectively.</a:t>
          </a:r>
        </a:p>
      </dgm:t>
    </dgm:pt>
    <dgm:pt modelId="{C307A12D-688B-45B6-BC8F-39EE6989C78F}" type="parTrans" cxnId="{ACB880F1-0176-4BBC-AE3C-559321A95D13}">
      <dgm:prSet/>
      <dgm:spPr/>
      <dgm:t>
        <a:bodyPr/>
        <a:lstStyle/>
        <a:p>
          <a:endParaRPr lang="en-US"/>
        </a:p>
      </dgm:t>
    </dgm:pt>
    <dgm:pt modelId="{04A4E6D7-E93A-43C2-94E1-D7562192C20E}" type="sibTrans" cxnId="{ACB880F1-0176-4BBC-AE3C-559321A95D13}">
      <dgm:prSet/>
      <dgm:spPr/>
      <dgm:t>
        <a:bodyPr/>
        <a:lstStyle/>
        <a:p>
          <a:endParaRPr lang="en-US"/>
        </a:p>
      </dgm:t>
    </dgm:pt>
    <dgm:pt modelId="{4E7E7879-F5C5-4CA3-96A4-16A3CB5B4813}">
      <dgm:prSet/>
      <dgm:spPr/>
      <dgm:t>
        <a:bodyPr/>
        <a:lstStyle/>
        <a:p>
          <a:r>
            <a:rPr lang="en-US" b="1" dirty="0">
              <a:latin typeface="Times New Roman"/>
              <a:cs typeface="Times New Roman"/>
            </a:rPr>
            <a:t>Driving Modes</a:t>
          </a:r>
          <a:r>
            <a:rPr lang="en-US" dirty="0">
              <a:latin typeface="Times New Roman"/>
              <a:cs typeface="Times New Roman"/>
            </a:rPr>
            <a:t>: Only Audi Q8 and Audi A8 L offer all driving modes (Normal, Comfort, Eco, Sport, Power). In total, 195 cars possess some driving modes, with Normal being the most common (92 cars) and Eco being the least (34 cars).</a:t>
          </a:r>
        </a:p>
      </dgm:t>
    </dgm:pt>
    <dgm:pt modelId="{AA436D9F-7FC4-4A07-9342-B56C8739D2FE}" type="parTrans" cxnId="{A169F539-B17C-46A4-B04E-17ECCA05B29E}">
      <dgm:prSet/>
      <dgm:spPr/>
      <dgm:t>
        <a:bodyPr/>
        <a:lstStyle/>
        <a:p>
          <a:endParaRPr lang="en-US"/>
        </a:p>
      </dgm:t>
    </dgm:pt>
    <dgm:pt modelId="{E446C470-1DF9-4377-B264-6C366E084099}" type="sibTrans" cxnId="{A169F539-B17C-46A4-B04E-17ECCA05B29E}">
      <dgm:prSet/>
      <dgm:spPr/>
      <dgm:t>
        <a:bodyPr/>
        <a:lstStyle/>
        <a:p>
          <a:endParaRPr lang="en-US"/>
        </a:p>
      </dgm:t>
    </dgm:pt>
    <dgm:pt modelId="{B1252D20-1A93-4BAA-A91D-AB32DE760521}">
      <dgm:prSet/>
      <dgm:spPr/>
      <dgm:t>
        <a:bodyPr/>
        <a:lstStyle/>
        <a:p>
          <a:r>
            <a:rPr lang="en-US" b="1" dirty="0">
              <a:latin typeface="Times New Roman"/>
              <a:cs typeface="Times New Roman"/>
            </a:rPr>
            <a:t>Fuel Efficiency</a:t>
          </a:r>
          <a:r>
            <a:rPr lang="en-US" dirty="0">
              <a:latin typeface="Times New Roman"/>
              <a:cs typeface="Times New Roman"/>
            </a:rPr>
            <a:t>: Renault leads with the highest city mileage of 19.50 km/L, followed closely by Mahindra (19.08 km/L). The top 10 manufacturers vary significantly, with Maruti Suzuki at 20 km/L and Lamborghini at 6 km/L.</a:t>
          </a:r>
        </a:p>
      </dgm:t>
    </dgm:pt>
    <dgm:pt modelId="{03394D1E-5A5F-419D-A064-EDAB458CE551}" type="parTrans" cxnId="{2F5A50EA-0995-4AA0-8D1E-539DE8714285}">
      <dgm:prSet/>
      <dgm:spPr/>
      <dgm:t>
        <a:bodyPr/>
        <a:lstStyle/>
        <a:p>
          <a:endParaRPr lang="en-US"/>
        </a:p>
      </dgm:t>
    </dgm:pt>
    <dgm:pt modelId="{AEED36BC-199F-4BA1-ABD9-FEAE253E9B46}" type="sibTrans" cxnId="{2F5A50EA-0995-4AA0-8D1E-539DE8714285}">
      <dgm:prSet/>
      <dgm:spPr/>
      <dgm:t>
        <a:bodyPr/>
        <a:lstStyle/>
        <a:p>
          <a:endParaRPr lang="en-US"/>
        </a:p>
      </dgm:t>
    </dgm:pt>
    <dgm:pt modelId="{482408C0-9515-4AE1-BC60-A2DB23548660}">
      <dgm:prSet/>
      <dgm:spPr/>
      <dgm:t>
        <a:bodyPr/>
        <a:lstStyle/>
        <a:p>
          <a:r>
            <a:rPr lang="en-US" b="1" dirty="0">
              <a:latin typeface="Times New Roman"/>
              <a:cs typeface="Times New Roman"/>
            </a:rPr>
            <a:t>Fuel Efficiency Trends</a:t>
          </a:r>
          <a:r>
            <a:rPr lang="en-US" dirty="0">
              <a:latin typeface="Times New Roman"/>
              <a:cs typeface="Times New Roman"/>
            </a:rPr>
            <a:t>: Renault shows the highest mean and median city mileage, indicating superior urban fuel efficiency. Skoda, on the other hand, has the lowest mileage figures, suggesting a need for improved efficiency.</a:t>
          </a:r>
        </a:p>
      </dgm:t>
    </dgm:pt>
    <dgm:pt modelId="{526E8C9C-0A82-43A2-8D4F-D4258400C1D4}" type="parTrans" cxnId="{391BA91D-4A62-4177-A201-61E71F585890}">
      <dgm:prSet/>
      <dgm:spPr/>
      <dgm:t>
        <a:bodyPr/>
        <a:lstStyle/>
        <a:p>
          <a:endParaRPr lang="en-US"/>
        </a:p>
      </dgm:t>
    </dgm:pt>
    <dgm:pt modelId="{15A72F1F-BACE-4660-AF40-8D9FDC2D2492}" type="sibTrans" cxnId="{391BA91D-4A62-4177-A201-61E71F585890}">
      <dgm:prSet/>
      <dgm:spPr/>
      <dgm:t>
        <a:bodyPr/>
        <a:lstStyle/>
        <a:p>
          <a:endParaRPr lang="en-US"/>
        </a:p>
      </dgm:t>
    </dgm:pt>
    <dgm:pt modelId="{CBCD6BBF-B91F-4506-9BCA-E84AC7817CD9}">
      <dgm:prSet/>
      <dgm:spPr/>
      <dgm:t>
        <a:bodyPr/>
        <a:lstStyle/>
        <a:p>
          <a:r>
            <a:rPr lang="en-US" b="1" dirty="0">
              <a:latin typeface="Times New Roman"/>
              <a:cs typeface="Times New Roman"/>
            </a:rPr>
            <a:t>Distribution of Fuel Economy</a:t>
          </a:r>
          <a:r>
            <a:rPr lang="en-US" dirty="0">
              <a:latin typeface="Times New Roman"/>
              <a:cs typeface="Times New Roman"/>
            </a:rPr>
            <a:t>: Among Hyundai, Suzuki, Tata, and BMW, BMW exhibits a highly skewed distribution towards lower fuel efficiency, implying that most models are less efficient with a few exceptions.</a:t>
          </a:r>
        </a:p>
      </dgm:t>
    </dgm:pt>
    <dgm:pt modelId="{1E4C6453-C64F-4A13-B67B-ECA60563BC68}" type="parTrans" cxnId="{5C56D460-512D-4137-B728-919F9DB6F7C4}">
      <dgm:prSet/>
      <dgm:spPr/>
      <dgm:t>
        <a:bodyPr/>
        <a:lstStyle/>
        <a:p>
          <a:endParaRPr lang="en-US"/>
        </a:p>
      </dgm:t>
    </dgm:pt>
    <dgm:pt modelId="{CBAB0D5A-D8DF-466E-B820-CBE89C0A6D9F}" type="sibTrans" cxnId="{5C56D460-512D-4137-B728-919F9DB6F7C4}">
      <dgm:prSet/>
      <dgm:spPr/>
      <dgm:t>
        <a:bodyPr/>
        <a:lstStyle/>
        <a:p>
          <a:endParaRPr lang="en-US"/>
        </a:p>
      </dgm:t>
    </dgm:pt>
    <dgm:pt modelId="{3A9E4A06-84A3-447F-97F4-EF9E1E9149F7}">
      <dgm:prSet/>
      <dgm:spPr/>
      <dgm:t>
        <a:bodyPr/>
        <a:lstStyle/>
        <a:p>
          <a:r>
            <a:rPr lang="en-US" b="1" dirty="0">
              <a:latin typeface="Times New Roman"/>
              <a:cs typeface="Times New Roman"/>
            </a:rPr>
            <a:t>Performance Comparison</a:t>
          </a:r>
          <a:r>
            <a:rPr lang="en-US" dirty="0">
              <a:latin typeface="Times New Roman"/>
              <a:cs typeface="Times New Roman"/>
            </a:rPr>
            <a:t>: </a:t>
          </a:r>
          <a:r>
            <a:rPr lang="en-US" dirty="0" err="1">
              <a:latin typeface="Times New Roman"/>
              <a:cs typeface="Times New Roman"/>
            </a:rPr>
            <a:t>Kerb</a:t>
          </a:r>
          <a:r>
            <a:rPr lang="en-US" dirty="0">
              <a:latin typeface="Times New Roman"/>
              <a:cs typeface="Times New Roman"/>
            </a:rPr>
            <a:t> Weight and Displacement negatively impact city and highway mileage, while Power has a slight positive effect. This suggests heavier and larger cars tend to be less fuel-efficient.</a:t>
          </a:r>
        </a:p>
      </dgm:t>
    </dgm:pt>
    <dgm:pt modelId="{75BC0952-B4A0-4F6F-8296-100AE65E36EB}" type="parTrans" cxnId="{B8AD21A1-F7B8-45DD-9145-95CD31CFA611}">
      <dgm:prSet/>
      <dgm:spPr/>
      <dgm:t>
        <a:bodyPr/>
        <a:lstStyle/>
        <a:p>
          <a:endParaRPr lang="en-US"/>
        </a:p>
      </dgm:t>
    </dgm:pt>
    <dgm:pt modelId="{74874460-25CE-4B8A-A661-24D7A98C2BF5}" type="sibTrans" cxnId="{B8AD21A1-F7B8-45DD-9145-95CD31CFA611}">
      <dgm:prSet/>
      <dgm:spPr/>
      <dgm:t>
        <a:bodyPr/>
        <a:lstStyle/>
        <a:p>
          <a:endParaRPr lang="en-US"/>
        </a:p>
      </dgm:t>
    </dgm:pt>
    <dgm:pt modelId="{EC0DC06E-1478-4907-9393-3EE22E269A4D}" type="pres">
      <dgm:prSet presAssocID="{135551D4-0431-4298-A07F-51C35736F0D2}" presName="vert0" presStyleCnt="0">
        <dgm:presLayoutVars>
          <dgm:dir/>
          <dgm:animOne val="branch"/>
          <dgm:animLvl val="lvl"/>
        </dgm:presLayoutVars>
      </dgm:prSet>
      <dgm:spPr/>
    </dgm:pt>
    <dgm:pt modelId="{9FCCE26F-6F4A-4967-BE98-2CCD9ADE4959}" type="pres">
      <dgm:prSet presAssocID="{4A6FE30B-A3BB-4EB7-A892-09779A038D7C}" presName="thickLine" presStyleLbl="alignNode1" presStyleIdx="0" presStyleCnt="1"/>
      <dgm:spPr/>
    </dgm:pt>
    <dgm:pt modelId="{977C5D65-C58A-4C53-8F01-E1E1873DED75}" type="pres">
      <dgm:prSet presAssocID="{4A6FE30B-A3BB-4EB7-A892-09779A038D7C}" presName="horz1" presStyleCnt="0"/>
      <dgm:spPr/>
    </dgm:pt>
    <dgm:pt modelId="{9E5686E0-0900-4E0D-9654-8EF9DDA0DD68}" type="pres">
      <dgm:prSet presAssocID="{4A6FE30B-A3BB-4EB7-A892-09779A038D7C}" presName="tx1" presStyleLbl="revTx" presStyleIdx="0" presStyleCnt="7"/>
      <dgm:spPr/>
    </dgm:pt>
    <dgm:pt modelId="{CED99610-9F6C-42F7-A7A3-AC7C693F4DD7}" type="pres">
      <dgm:prSet presAssocID="{4A6FE30B-A3BB-4EB7-A892-09779A038D7C}" presName="vert1" presStyleCnt="0"/>
      <dgm:spPr/>
    </dgm:pt>
    <dgm:pt modelId="{A8F889BB-68B7-4CEC-9560-A9BA6868A020}" type="pres">
      <dgm:prSet presAssocID="{292E6B69-929E-4C65-AB2E-28E902D03039}" presName="vertSpace2a" presStyleCnt="0"/>
      <dgm:spPr/>
    </dgm:pt>
    <dgm:pt modelId="{106C862E-6F9C-4059-AE0E-D545AD02CB09}" type="pres">
      <dgm:prSet presAssocID="{292E6B69-929E-4C65-AB2E-28E902D03039}" presName="horz2" presStyleCnt="0"/>
      <dgm:spPr/>
    </dgm:pt>
    <dgm:pt modelId="{FE15B6AC-787F-446A-8CBF-E3D163C763EB}" type="pres">
      <dgm:prSet presAssocID="{292E6B69-929E-4C65-AB2E-28E902D03039}" presName="horzSpace2" presStyleCnt="0"/>
      <dgm:spPr/>
    </dgm:pt>
    <dgm:pt modelId="{03EE1F55-158F-4284-BD73-B1DA5A6DCA21}" type="pres">
      <dgm:prSet presAssocID="{292E6B69-929E-4C65-AB2E-28E902D03039}" presName="tx2" presStyleLbl="revTx" presStyleIdx="1" presStyleCnt="7"/>
      <dgm:spPr/>
    </dgm:pt>
    <dgm:pt modelId="{ECCBFEBB-3835-42BC-9CB7-2500EEF1A734}" type="pres">
      <dgm:prSet presAssocID="{292E6B69-929E-4C65-AB2E-28E902D03039}" presName="vert2" presStyleCnt="0"/>
      <dgm:spPr/>
    </dgm:pt>
    <dgm:pt modelId="{A8CD313A-09BC-46C4-AD04-6854B49F2BD1}" type="pres">
      <dgm:prSet presAssocID="{292E6B69-929E-4C65-AB2E-28E902D03039}" presName="thinLine2b" presStyleLbl="callout" presStyleIdx="0" presStyleCnt="6"/>
      <dgm:spPr/>
    </dgm:pt>
    <dgm:pt modelId="{F52C041D-6422-42DB-A1D7-26F4A23F65E6}" type="pres">
      <dgm:prSet presAssocID="{292E6B69-929E-4C65-AB2E-28E902D03039}" presName="vertSpace2b" presStyleCnt="0"/>
      <dgm:spPr/>
    </dgm:pt>
    <dgm:pt modelId="{659BF05F-C6B1-40A8-BD96-6E2D96215835}" type="pres">
      <dgm:prSet presAssocID="{4E7E7879-F5C5-4CA3-96A4-16A3CB5B4813}" presName="horz2" presStyleCnt="0"/>
      <dgm:spPr/>
    </dgm:pt>
    <dgm:pt modelId="{B88884C2-C4E6-458C-8089-28DD5606FB57}" type="pres">
      <dgm:prSet presAssocID="{4E7E7879-F5C5-4CA3-96A4-16A3CB5B4813}" presName="horzSpace2" presStyleCnt="0"/>
      <dgm:spPr/>
    </dgm:pt>
    <dgm:pt modelId="{359E1162-0B81-486A-9469-CB6D2EC509D2}" type="pres">
      <dgm:prSet presAssocID="{4E7E7879-F5C5-4CA3-96A4-16A3CB5B4813}" presName="tx2" presStyleLbl="revTx" presStyleIdx="2" presStyleCnt="7"/>
      <dgm:spPr/>
    </dgm:pt>
    <dgm:pt modelId="{CBAB7028-8B88-49E1-AECE-928FC2D5A2FF}" type="pres">
      <dgm:prSet presAssocID="{4E7E7879-F5C5-4CA3-96A4-16A3CB5B4813}" presName="vert2" presStyleCnt="0"/>
      <dgm:spPr/>
    </dgm:pt>
    <dgm:pt modelId="{A48E6D5F-1323-4DD3-A87A-43EC0B8B497C}" type="pres">
      <dgm:prSet presAssocID="{4E7E7879-F5C5-4CA3-96A4-16A3CB5B4813}" presName="thinLine2b" presStyleLbl="callout" presStyleIdx="1" presStyleCnt="6"/>
      <dgm:spPr/>
    </dgm:pt>
    <dgm:pt modelId="{9117B839-9A4D-48A8-A2B1-AB1A8F0A60AE}" type="pres">
      <dgm:prSet presAssocID="{4E7E7879-F5C5-4CA3-96A4-16A3CB5B4813}" presName="vertSpace2b" presStyleCnt="0"/>
      <dgm:spPr/>
    </dgm:pt>
    <dgm:pt modelId="{13E6A57E-A01D-4F7C-ACEF-98B080A6DBD6}" type="pres">
      <dgm:prSet presAssocID="{B1252D20-1A93-4BAA-A91D-AB32DE760521}" presName="horz2" presStyleCnt="0"/>
      <dgm:spPr/>
    </dgm:pt>
    <dgm:pt modelId="{AE188489-019B-4F9E-B833-640D55FCA929}" type="pres">
      <dgm:prSet presAssocID="{B1252D20-1A93-4BAA-A91D-AB32DE760521}" presName="horzSpace2" presStyleCnt="0"/>
      <dgm:spPr/>
    </dgm:pt>
    <dgm:pt modelId="{4E16CE84-F59A-4D0B-9AAD-B585C3AC8C2B}" type="pres">
      <dgm:prSet presAssocID="{B1252D20-1A93-4BAA-A91D-AB32DE760521}" presName="tx2" presStyleLbl="revTx" presStyleIdx="3" presStyleCnt="7"/>
      <dgm:spPr/>
    </dgm:pt>
    <dgm:pt modelId="{E8D99D75-2C4F-47F2-A02F-A23BA9357E87}" type="pres">
      <dgm:prSet presAssocID="{B1252D20-1A93-4BAA-A91D-AB32DE760521}" presName="vert2" presStyleCnt="0"/>
      <dgm:spPr/>
    </dgm:pt>
    <dgm:pt modelId="{98CC951B-4AFE-4B0E-B0BD-819B50F1DDDA}" type="pres">
      <dgm:prSet presAssocID="{B1252D20-1A93-4BAA-A91D-AB32DE760521}" presName="thinLine2b" presStyleLbl="callout" presStyleIdx="2" presStyleCnt="6"/>
      <dgm:spPr/>
    </dgm:pt>
    <dgm:pt modelId="{72079159-662A-4ADF-845B-95CA44545BE2}" type="pres">
      <dgm:prSet presAssocID="{B1252D20-1A93-4BAA-A91D-AB32DE760521}" presName="vertSpace2b" presStyleCnt="0"/>
      <dgm:spPr/>
    </dgm:pt>
    <dgm:pt modelId="{DBAB1FA4-BD75-4698-A527-C10609BE6768}" type="pres">
      <dgm:prSet presAssocID="{482408C0-9515-4AE1-BC60-A2DB23548660}" presName="horz2" presStyleCnt="0"/>
      <dgm:spPr/>
    </dgm:pt>
    <dgm:pt modelId="{AE1226A9-2837-4C30-98BE-10BFC988A6CF}" type="pres">
      <dgm:prSet presAssocID="{482408C0-9515-4AE1-BC60-A2DB23548660}" presName="horzSpace2" presStyleCnt="0"/>
      <dgm:spPr/>
    </dgm:pt>
    <dgm:pt modelId="{6283B908-848E-4290-9D4E-3EEE7E6D3A0E}" type="pres">
      <dgm:prSet presAssocID="{482408C0-9515-4AE1-BC60-A2DB23548660}" presName="tx2" presStyleLbl="revTx" presStyleIdx="4" presStyleCnt="7"/>
      <dgm:spPr/>
    </dgm:pt>
    <dgm:pt modelId="{455E34C2-E124-4F55-979F-B2CD32AE34C2}" type="pres">
      <dgm:prSet presAssocID="{482408C0-9515-4AE1-BC60-A2DB23548660}" presName="vert2" presStyleCnt="0"/>
      <dgm:spPr/>
    </dgm:pt>
    <dgm:pt modelId="{FBBE9F79-299B-4EB5-B612-012B0CBF6E4E}" type="pres">
      <dgm:prSet presAssocID="{482408C0-9515-4AE1-BC60-A2DB23548660}" presName="thinLine2b" presStyleLbl="callout" presStyleIdx="3" presStyleCnt="6"/>
      <dgm:spPr/>
    </dgm:pt>
    <dgm:pt modelId="{11CF669D-A866-44DC-BE9E-350607C4939F}" type="pres">
      <dgm:prSet presAssocID="{482408C0-9515-4AE1-BC60-A2DB23548660}" presName="vertSpace2b" presStyleCnt="0"/>
      <dgm:spPr/>
    </dgm:pt>
    <dgm:pt modelId="{B464CD5A-4554-43A9-B7BF-BE02226CF6A4}" type="pres">
      <dgm:prSet presAssocID="{CBCD6BBF-B91F-4506-9BCA-E84AC7817CD9}" presName="horz2" presStyleCnt="0"/>
      <dgm:spPr/>
    </dgm:pt>
    <dgm:pt modelId="{67E624DB-2D4D-41C4-9174-1B1508EB9DE5}" type="pres">
      <dgm:prSet presAssocID="{CBCD6BBF-B91F-4506-9BCA-E84AC7817CD9}" presName="horzSpace2" presStyleCnt="0"/>
      <dgm:spPr/>
    </dgm:pt>
    <dgm:pt modelId="{F8FA6AE5-A867-4BDC-9686-2FF15E87B745}" type="pres">
      <dgm:prSet presAssocID="{CBCD6BBF-B91F-4506-9BCA-E84AC7817CD9}" presName="tx2" presStyleLbl="revTx" presStyleIdx="5" presStyleCnt="7"/>
      <dgm:spPr/>
    </dgm:pt>
    <dgm:pt modelId="{08EED4FB-05C5-461A-AA5F-CA1B63966425}" type="pres">
      <dgm:prSet presAssocID="{CBCD6BBF-B91F-4506-9BCA-E84AC7817CD9}" presName="vert2" presStyleCnt="0"/>
      <dgm:spPr/>
    </dgm:pt>
    <dgm:pt modelId="{16F094F2-024D-4543-9940-7C1426617116}" type="pres">
      <dgm:prSet presAssocID="{CBCD6BBF-B91F-4506-9BCA-E84AC7817CD9}" presName="thinLine2b" presStyleLbl="callout" presStyleIdx="4" presStyleCnt="6"/>
      <dgm:spPr/>
    </dgm:pt>
    <dgm:pt modelId="{47889391-AD9F-46D1-A443-2F83D239CF9F}" type="pres">
      <dgm:prSet presAssocID="{CBCD6BBF-B91F-4506-9BCA-E84AC7817CD9}" presName="vertSpace2b" presStyleCnt="0"/>
      <dgm:spPr/>
    </dgm:pt>
    <dgm:pt modelId="{089753A1-76C4-45B8-A6CE-68577FD40C78}" type="pres">
      <dgm:prSet presAssocID="{3A9E4A06-84A3-447F-97F4-EF9E1E9149F7}" presName="horz2" presStyleCnt="0"/>
      <dgm:spPr/>
    </dgm:pt>
    <dgm:pt modelId="{52E726AA-4FA1-4993-A355-69D2D75AB2D3}" type="pres">
      <dgm:prSet presAssocID="{3A9E4A06-84A3-447F-97F4-EF9E1E9149F7}" presName="horzSpace2" presStyleCnt="0"/>
      <dgm:spPr/>
    </dgm:pt>
    <dgm:pt modelId="{7A7A3AE2-A8B3-44E0-87C4-1C5D2E6FFD7E}" type="pres">
      <dgm:prSet presAssocID="{3A9E4A06-84A3-447F-97F4-EF9E1E9149F7}" presName="tx2" presStyleLbl="revTx" presStyleIdx="6" presStyleCnt="7"/>
      <dgm:spPr/>
    </dgm:pt>
    <dgm:pt modelId="{A7306443-5E96-4673-A81B-623C467517DE}" type="pres">
      <dgm:prSet presAssocID="{3A9E4A06-84A3-447F-97F4-EF9E1E9149F7}" presName="vert2" presStyleCnt="0"/>
      <dgm:spPr/>
    </dgm:pt>
    <dgm:pt modelId="{4CA7FD7E-43B2-4D1D-900D-7ECF21154FF6}" type="pres">
      <dgm:prSet presAssocID="{3A9E4A06-84A3-447F-97F4-EF9E1E9149F7}" presName="thinLine2b" presStyleLbl="callout" presStyleIdx="5" presStyleCnt="6"/>
      <dgm:spPr/>
    </dgm:pt>
    <dgm:pt modelId="{53C019E5-C31F-4DFD-8C62-E768AC40A734}" type="pres">
      <dgm:prSet presAssocID="{3A9E4A06-84A3-447F-97F4-EF9E1E9149F7}" presName="vertSpace2b" presStyleCnt="0"/>
      <dgm:spPr/>
    </dgm:pt>
  </dgm:ptLst>
  <dgm:cxnLst>
    <dgm:cxn modelId="{20558005-A9F5-442F-8E19-E0ADA8017BD5}" type="presOf" srcId="{482408C0-9515-4AE1-BC60-A2DB23548660}" destId="{6283B908-848E-4290-9D4E-3EEE7E6D3A0E}" srcOrd="0" destOrd="0" presId="urn:microsoft.com/office/officeart/2008/layout/LinedList"/>
    <dgm:cxn modelId="{BA4FD611-74A8-4E2B-A7F1-EBD1DD8D0825}" type="presOf" srcId="{135551D4-0431-4298-A07F-51C35736F0D2}" destId="{EC0DC06E-1478-4907-9393-3EE22E269A4D}" srcOrd="0" destOrd="0" presId="urn:microsoft.com/office/officeart/2008/layout/LinedList"/>
    <dgm:cxn modelId="{391BA91D-4A62-4177-A201-61E71F585890}" srcId="{4A6FE30B-A3BB-4EB7-A892-09779A038D7C}" destId="{482408C0-9515-4AE1-BC60-A2DB23548660}" srcOrd="3" destOrd="0" parTransId="{526E8C9C-0A82-43A2-8D4F-D4258400C1D4}" sibTransId="{15A72F1F-BACE-4660-AF40-8D9FDC2D2492}"/>
    <dgm:cxn modelId="{A169F539-B17C-46A4-B04E-17ECCA05B29E}" srcId="{4A6FE30B-A3BB-4EB7-A892-09779A038D7C}" destId="{4E7E7879-F5C5-4CA3-96A4-16A3CB5B4813}" srcOrd="1" destOrd="0" parTransId="{AA436D9F-7FC4-4A07-9342-B56C8739D2FE}" sibTransId="{E446C470-1DF9-4377-B264-6C366E084099}"/>
    <dgm:cxn modelId="{5C56D460-512D-4137-B728-919F9DB6F7C4}" srcId="{4A6FE30B-A3BB-4EB7-A892-09779A038D7C}" destId="{CBCD6BBF-B91F-4506-9BCA-E84AC7817CD9}" srcOrd="4" destOrd="0" parTransId="{1E4C6453-C64F-4A13-B67B-ECA60563BC68}" sibTransId="{CBAB0D5A-D8DF-466E-B820-CBE89C0A6D9F}"/>
    <dgm:cxn modelId="{DE562442-2613-43C5-851B-46673E9499B1}" type="presOf" srcId="{B1252D20-1A93-4BAA-A91D-AB32DE760521}" destId="{4E16CE84-F59A-4D0B-9AAD-B585C3AC8C2B}" srcOrd="0" destOrd="0" presId="urn:microsoft.com/office/officeart/2008/layout/LinedList"/>
    <dgm:cxn modelId="{DC755D62-47F2-477D-B327-2722620C6EBA}" srcId="{135551D4-0431-4298-A07F-51C35736F0D2}" destId="{4A6FE30B-A3BB-4EB7-A892-09779A038D7C}" srcOrd="0" destOrd="0" parTransId="{CD337BC1-6D06-4100-815B-0F5FE42F7D87}" sibTransId="{1A28C0A6-8D5D-4EA9-9E5B-C8C8933C3DD4}"/>
    <dgm:cxn modelId="{65ED5D57-D9DD-4F7F-9D03-E70FD6207E07}" type="presOf" srcId="{4A6FE30B-A3BB-4EB7-A892-09779A038D7C}" destId="{9E5686E0-0900-4E0D-9654-8EF9DDA0DD68}" srcOrd="0" destOrd="0" presId="urn:microsoft.com/office/officeart/2008/layout/LinedList"/>
    <dgm:cxn modelId="{E5EE8599-BD33-4AB9-AA5A-AC8ED0E8FDF4}" type="presOf" srcId="{292E6B69-929E-4C65-AB2E-28E902D03039}" destId="{03EE1F55-158F-4284-BD73-B1DA5A6DCA21}" srcOrd="0" destOrd="0" presId="urn:microsoft.com/office/officeart/2008/layout/LinedList"/>
    <dgm:cxn modelId="{B8AD21A1-F7B8-45DD-9145-95CD31CFA611}" srcId="{4A6FE30B-A3BB-4EB7-A892-09779A038D7C}" destId="{3A9E4A06-84A3-447F-97F4-EF9E1E9149F7}" srcOrd="5" destOrd="0" parTransId="{75BC0952-B4A0-4F6F-8296-100AE65E36EB}" sibTransId="{74874460-25CE-4B8A-A661-24D7A98C2BF5}"/>
    <dgm:cxn modelId="{81F95ABA-BB52-4F5A-BABD-FDED4EBDEBF4}" type="presOf" srcId="{4E7E7879-F5C5-4CA3-96A4-16A3CB5B4813}" destId="{359E1162-0B81-486A-9469-CB6D2EC509D2}" srcOrd="0" destOrd="0" presId="urn:microsoft.com/office/officeart/2008/layout/LinedList"/>
    <dgm:cxn modelId="{B47F8FD5-1562-4C9A-BC0D-ECB1DBA0B2F6}" type="presOf" srcId="{CBCD6BBF-B91F-4506-9BCA-E84AC7817CD9}" destId="{F8FA6AE5-A867-4BDC-9686-2FF15E87B745}" srcOrd="0" destOrd="0" presId="urn:microsoft.com/office/officeart/2008/layout/LinedList"/>
    <dgm:cxn modelId="{D8E730E5-5A00-44DB-9F5B-51D91A52EDAC}" type="presOf" srcId="{3A9E4A06-84A3-447F-97F4-EF9E1E9149F7}" destId="{7A7A3AE2-A8B3-44E0-87C4-1C5D2E6FFD7E}" srcOrd="0" destOrd="0" presId="urn:microsoft.com/office/officeart/2008/layout/LinedList"/>
    <dgm:cxn modelId="{2F5A50EA-0995-4AA0-8D1E-539DE8714285}" srcId="{4A6FE30B-A3BB-4EB7-A892-09779A038D7C}" destId="{B1252D20-1A93-4BAA-A91D-AB32DE760521}" srcOrd="2" destOrd="0" parTransId="{03394D1E-5A5F-419D-A064-EDAB458CE551}" sibTransId="{AEED36BC-199F-4BA1-ABD9-FEAE253E9B46}"/>
    <dgm:cxn modelId="{ACB880F1-0176-4BBC-AE3C-559321A95D13}" srcId="{4A6FE30B-A3BB-4EB7-A892-09779A038D7C}" destId="{292E6B69-929E-4C65-AB2E-28E902D03039}" srcOrd="0" destOrd="0" parTransId="{C307A12D-688B-45B6-BC8F-39EE6989C78F}" sibTransId="{04A4E6D7-E93A-43C2-94E1-D7562192C20E}"/>
    <dgm:cxn modelId="{E0BD444C-175A-43C3-83F1-CA2E55A6D4C4}" type="presParOf" srcId="{EC0DC06E-1478-4907-9393-3EE22E269A4D}" destId="{9FCCE26F-6F4A-4967-BE98-2CCD9ADE4959}" srcOrd="0" destOrd="0" presId="urn:microsoft.com/office/officeart/2008/layout/LinedList"/>
    <dgm:cxn modelId="{439099AA-A0DE-4BAF-855B-71C23C40D5B9}" type="presParOf" srcId="{EC0DC06E-1478-4907-9393-3EE22E269A4D}" destId="{977C5D65-C58A-4C53-8F01-E1E1873DED75}" srcOrd="1" destOrd="0" presId="urn:microsoft.com/office/officeart/2008/layout/LinedList"/>
    <dgm:cxn modelId="{0BFAC10D-9854-4CF8-8826-BB587A567845}" type="presParOf" srcId="{977C5D65-C58A-4C53-8F01-E1E1873DED75}" destId="{9E5686E0-0900-4E0D-9654-8EF9DDA0DD68}" srcOrd="0" destOrd="0" presId="urn:microsoft.com/office/officeart/2008/layout/LinedList"/>
    <dgm:cxn modelId="{FD6519A6-0DCD-499A-8500-A58D4A6C256A}" type="presParOf" srcId="{977C5D65-C58A-4C53-8F01-E1E1873DED75}" destId="{CED99610-9F6C-42F7-A7A3-AC7C693F4DD7}" srcOrd="1" destOrd="0" presId="urn:microsoft.com/office/officeart/2008/layout/LinedList"/>
    <dgm:cxn modelId="{C30CA223-F9A5-4D9B-99E1-A9C394737B48}" type="presParOf" srcId="{CED99610-9F6C-42F7-A7A3-AC7C693F4DD7}" destId="{A8F889BB-68B7-4CEC-9560-A9BA6868A020}" srcOrd="0" destOrd="0" presId="urn:microsoft.com/office/officeart/2008/layout/LinedList"/>
    <dgm:cxn modelId="{C998BC41-BF4F-4283-8F6B-23693424B3FD}" type="presParOf" srcId="{CED99610-9F6C-42F7-A7A3-AC7C693F4DD7}" destId="{106C862E-6F9C-4059-AE0E-D545AD02CB09}" srcOrd="1" destOrd="0" presId="urn:microsoft.com/office/officeart/2008/layout/LinedList"/>
    <dgm:cxn modelId="{E747E752-9E71-4F80-BB6D-E90DCDA5C289}" type="presParOf" srcId="{106C862E-6F9C-4059-AE0E-D545AD02CB09}" destId="{FE15B6AC-787F-446A-8CBF-E3D163C763EB}" srcOrd="0" destOrd="0" presId="urn:microsoft.com/office/officeart/2008/layout/LinedList"/>
    <dgm:cxn modelId="{32D7FDA0-6E11-4FF4-A1A8-110C89FD9187}" type="presParOf" srcId="{106C862E-6F9C-4059-AE0E-D545AD02CB09}" destId="{03EE1F55-158F-4284-BD73-B1DA5A6DCA21}" srcOrd="1" destOrd="0" presId="urn:microsoft.com/office/officeart/2008/layout/LinedList"/>
    <dgm:cxn modelId="{A18C8883-C5B5-44F4-978F-DD656F8D6761}" type="presParOf" srcId="{106C862E-6F9C-4059-AE0E-D545AD02CB09}" destId="{ECCBFEBB-3835-42BC-9CB7-2500EEF1A734}" srcOrd="2" destOrd="0" presId="urn:microsoft.com/office/officeart/2008/layout/LinedList"/>
    <dgm:cxn modelId="{C8CFEE22-42DE-46F9-83D1-963B6001CC7C}" type="presParOf" srcId="{CED99610-9F6C-42F7-A7A3-AC7C693F4DD7}" destId="{A8CD313A-09BC-46C4-AD04-6854B49F2BD1}" srcOrd="2" destOrd="0" presId="urn:microsoft.com/office/officeart/2008/layout/LinedList"/>
    <dgm:cxn modelId="{604D1761-7BA7-4E4C-8094-67ABCC2CAC89}" type="presParOf" srcId="{CED99610-9F6C-42F7-A7A3-AC7C693F4DD7}" destId="{F52C041D-6422-42DB-A1D7-26F4A23F65E6}" srcOrd="3" destOrd="0" presId="urn:microsoft.com/office/officeart/2008/layout/LinedList"/>
    <dgm:cxn modelId="{DCD3EDA2-0B29-434D-BAC1-BA653F51052F}" type="presParOf" srcId="{CED99610-9F6C-42F7-A7A3-AC7C693F4DD7}" destId="{659BF05F-C6B1-40A8-BD96-6E2D96215835}" srcOrd="4" destOrd="0" presId="urn:microsoft.com/office/officeart/2008/layout/LinedList"/>
    <dgm:cxn modelId="{CBFF04AF-E3F0-4620-A947-6A898A07BC57}" type="presParOf" srcId="{659BF05F-C6B1-40A8-BD96-6E2D96215835}" destId="{B88884C2-C4E6-458C-8089-28DD5606FB57}" srcOrd="0" destOrd="0" presId="urn:microsoft.com/office/officeart/2008/layout/LinedList"/>
    <dgm:cxn modelId="{34ECC65E-EB59-4EB4-8E8B-FE8E526A8187}" type="presParOf" srcId="{659BF05F-C6B1-40A8-BD96-6E2D96215835}" destId="{359E1162-0B81-486A-9469-CB6D2EC509D2}" srcOrd="1" destOrd="0" presId="urn:microsoft.com/office/officeart/2008/layout/LinedList"/>
    <dgm:cxn modelId="{04478023-0ACC-4A71-A15E-31FC36A980C5}" type="presParOf" srcId="{659BF05F-C6B1-40A8-BD96-6E2D96215835}" destId="{CBAB7028-8B88-49E1-AECE-928FC2D5A2FF}" srcOrd="2" destOrd="0" presId="urn:microsoft.com/office/officeart/2008/layout/LinedList"/>
    <dgm:cxn modelId="{D646F349-19B7-4B4C-9B40-6AEA001D3D77}" type="presParOf" srcId="{CED99610-9F6C-42F7-A7A3-AC7C693F4DD7}" destId="{A48E6D5F-1323-4DD3-A87A-43EC0B8B497C}" srcOrd="5" destOrd="0" presId="urn:microsoft.com/office/officeart/2008/layout/LinedList"/>
    <dgm:cxn modelId="{0B25E0F7-4A07-4CFA-8314-14C3415F218F}" type="presParOf" srcId="{CED99610-9F6C-42F7-A7A3-AC7C693F4DD7}" destId="{9117B839-9A4D-48A8-A2B1-AB1A8F0A60AE}" srcOrd="6" destOrd="0" presId="urn:microsoft.com/office/officeart/2008/layout/LinedList"/>
    <dgm:cxn modelId="{E540F0BA-AD15-44A2-8665-6E7B35F036D3}" type="presParOf" srcId="{CED99610-9F6C-42F7-A7A3-AC7C693F4DD7}" destId="{13E6A57E-A01D-4F7C-ACEF-98B080A6DBD6}" srcOrd="7" destOrd="0" presId="urn:microsoft.com/office/officeart/2008/layout/LinedList"/>
    <dgm:cxn modelId="{9CC24E6D-DBBC-4C77-B673-3A677847D509}" type="presParOf" srcId="{13E6A57E-A01D-4F7C-ACEF-98B080A6DBD6}" destId="{AE188489-019B-4F9E-B833-640D55FCA929}" srcOrd="0" destOrd="0" presId="urn:microsoft.com/office/officeart/2008/layout/LinedList"/>
    <dgm:cxn modelId="{6A9686B7-65F2-420A-AF7F-132FC594175A}" type="presParOf" srcId="{13E6A57E-A01D-4F7C-ACEF-98B080A6DBD6}" destId="{4E16CE84-F59A-4D0B-9AAD-B585C3AC8C2B}" srcOrd="1" destOrd="0" presId="urn:microsoft.com/office/officeart/2008/layout/LinedList"/>
    <dgm:cxn modelId="{405EA4C4-D7BE-415A-A754-8CB65C67EAC7}" type="presParOf" srcId="{13E6A57E-A01D-4F7C-ACEF-98B080A6DBD6}" destId="{E8D99D75-2C4F-47F2-A02F-A23BA9357E87}" srcOrd="2" destOrd="0" presId="urn:microsoft.com/office/officeart/2008/layout/LinedList"/>
    <dgm:cxn modelId="{D8D99F95-C122-4185-874B-11E1C4385D40}" type="presParOf" srcId="{CED99610-9F6C-42F7-A7A3-AC7C693F4DD7}" destId="{98CC951B-4AFE-4B0E-B0BD-819B50F1DDDA}" srcOrd="8" destOrd="0" presId="urn:microsoft.com/office/officeart/2008/layout/LinedList"/>
    <dgm:cxn modelId="{4CD83545-4623-4B29-8449-99B3244937B2}" type="presParOf" srcId="{CED99610-9F6C-42F7-A7A3-AC7C693F4DD7}" destId="{72079159-662A-4ADF-845B-95CA44545BE2}" srcOrd="9" destOrd="0" presId="urn:microsoft.com/office/officeart/2008/layout/LinedList"/>
    <dgm:cxn modelId="{354BF61B-3157-4105-8263-13DCAB05759D}" type="presParOf" srcId="{CED99610-9F6C-42F7-A7A3-AC7C693F4DD7}" destId="{DBAB1FA4-BD75-4698-A527-C10609BE6768}" srcOrd="10" destOrd="0" presId="urn:microsoft.com/office/officeart/2008/layout/LinedList"/>
    <dgm:cxn modelId="{6F1828BA-9DFD-43FC-A3C8-FFA88F7FB979}" type="presParOf" srcId="{DBAB1FA4-BD75-4698-A527-C10609BE6768}" destId="{AE1226A9-2837-4C30-98BE-10BFC988A6CF}" srcOrd="0" destOrd="0" presId="urn:microsoft.com/office/officeart/2008/layout/LinedList"/>
    <dgm:cxn modelId="{966D9F7E-F624-4EF4-81F2-2BC060C69E80}" type="presParOf" srcId="{DBAB1FA4-BD75-4698-A527-C10609BE6768}" destId="{6283B908-848E-4290-9D4E-3EEE7E6D3A0E}" srcOrd="1" destOrd="0" presId="urn:microsoft.com/office/officeart/2008/layout/LinedList"/>
    <dgm:cxn modelId="{608A6737-256B-4B0D-96CF-CCE15CE97E25}" type="presParOf" srcId="{DBAB1FA4-BD75-4698-A527-C10609BE6768}" destId="{455E34C2-E124-4F55-979F-B2CD32AE34C2}" srcOrd="2" destOrd="0" presId="urn:microsoft.com/office/officeart/2008/layout/LinedList"/>
    <dgm:cxn modelId="{EE1066DE-B32F-4C98-B9D8-1D50E877057C}" type="presParOf" srcId="{CED99610-9F6C-42F7-A7A3-AC7C693F4DD7}" destId="{FBBE9F79-299B-4EB5-B612-012B0CBF6E4E}" srcOrd="11" destOrd="0" presId="urn:microsoft.com/office/officeart/2008/layout/LinedList"/>
    <dgm:cxn modelId="{B777DCB5-4AD5-4FCF-9BA6-6168503E7534}" type="presParOf" srcId="{CED99610-9F6C-42F7-A7A3-AC7C693F4DD7}" destId="{11CF669D-A866-44DC-BE9E-350607C4939F}" srcOrd="12" destOrd="0" presId="urn:microsoft.com/office/officeart/2008/layout/LinedList"/>
    <dgm:cxn modelId="{88C43FD4-DD5A-4CF6-93FA-FEC3347305B5}" type="presParOf" srcId="{CED99610-9F6C-42F7-A7A3-AC7C693F4DD7}" destId="{B464CD5A-4554-43A9-B7BF-BE02226CF6A4}" srcOrd="13" destOrd="0" presId="urn:microsoft.com/office/officeart/2008/layout/LinedList"/>
    <dgm:cxn modelId="{A26A2A9E-1A39-4302-B3D9-A94F10BE2011}" type="presParOf" srcId="{B464CD5A-4554-43A9-B7BF-BE02226CF6A4}" destId="{67E624DB-2D4D-41C4-9174-1B1508EB9DE5}" srcOrd="0" destOrd="0" presId="urn:microsoft.com/office/officeart/2008/layout/LinedList"/>
    <dgm:cxn modelId="{D4F89756-4267-418E-BBE9-842DD1AF1048}" type="presParOf" srcId="{B464CD5A-4554-43A9-B7BF-BE02226CF6A4}" destId="{F8FA6AE5-A867-4BDC-9686-2FF15E87B745}" srcOrd="1" destOrd="0" presId="urn:microsoft.com/office/officeart/2008/layout/LinedList"/>
    <dgm:cxn modelId="{7926666B-15ED-47B5-AD7E-98068C5DA03C}" type="presParOf" srcId="{B464CD5A-4554-43A9-B7BF-BE02226CF6A4}" destId="{08EED4FB-05C5-461A-AA5F-CA1B63966425}" srcOrd="2" destOrd="0" presId="urn:microsoft.com/office/officeart/2008/layout/LinedList"/>
    <dgm:cxn modelId="{D714051A-7160-4A70-8D94-39727CCB3C7C}" type="presParOf" srcId="{CED99610-9F6C-42F7-A7A3-AC7C693F4DD7}" destId="{16F094F2-024D-4543-9940-7C1426617116}" srcOrd="14" destOrd="0" presId="urn:microsoft.com/office/officeart/2008/layout/LinedList"/>
    <dgm:cxn modelId="{7C55C0A7-678B-4A8E-9404-1C4B8DC0E3D6}" type="presParOf" srcId="{CED99610-9F6C-42F7-A7A3-AC7C693F4DD7}" destId="{47889391-AD9F-46D1-A443-2F83D239CF9F}" srcOrd="15" destOrd="0" presId="urn:microsoft.com/office/officeart/2008/layout/LinedList"/>
    <dgm:cxn modelId="{910CEF30-41EA-4261-B506-FAC6F064096E}" type="presParOf" srcId="{CED99610-9F6C-42F7-A7A3-AC7C693F4DD7}" destId="{089753A1-76C4-45B8-A6CE-68577FD40C78}" srcOrd="16" destOrd="0" presId="urn:microsoft.com/office/officeart/2008/layout/LinedList"/>
    <dgm:cxn modelId="{97A813B6-BB46-476D-B3BA-A323B85FE3F7}" type="presParOf" srcId="{089753A1-76C4-45B8-A6CE-68577FD40C78}" destId="{52E726AA-4FA1-4993-A355-69D2D75AB2D3}" srcOrd="0" destOrd="0" presId="urn:microsoft.com/office/officeart/2008/layout/LinedList"/>
    <dgm:cxn modelId="{386C1CC2-FE4C-414C-8E25-5485A063DCCC}" type="presParOf" srcId="{089753A1-76C4-45B8-A6CE-68577FD40C78}" destId="{7A7A3AE2-A8B3-44E0-87C4-1C5D2E6FFD7E}" srcOrd="1" destOrd="0" presId="urn:microsoft.com/office/officeart/2008/layout/LinedList"/>
    <dgm:cxn modelId="{F33FC147-7750-465D-B7F8-C132743DDE27}" type="presParOf" srcId="{089753A1-76C4-45B8-A6CE-68577FD40C78}" destId="{A7306443-5E96-4673-A81B-623C467517DE}" srcOrd="2" destOrd="0" presId="urn:microsoft.com/office/officeart/2008/layout/LinedList"/>
    <dgm:cxn modelId="{D2B8E2D8-21A5-4830-B9B2-A279F0D6FBA4}" type="presParOf" srcId="{CED99610-9F6C-42F7-A7A3-AC7C693F4DD7}" destId="{4CA7FD7E-43B2-4D1D-900D-7ECF21154FF6}" srcOrd="17" destOrd="0" presId="urn:microsoft.com/office/officeart/2008/layout/LinedList"/>
    <dgm:cxn modelId="{D71FA22F-752F-4AF0-9006-84CF7D1E29FC}" type="presParOf" srcId="{CED99610-9F6C-42F7-A7A3-AC7C693F4DD7}" destId="{53C019E5-C31F-4DFD-8C62-E768AC40A734}" srcOrd="18"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1DCD7F-C7D0-4A8A-ACE4-CFBF60F873B5}"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9AE85634-FE6D-43B6-9AE2-5674F9FC1950}">
      <dgm:prSet/>
      <dgm:spPr/>
      <dgm:t>
        <a:bodyPr/>
        <a:lstStyle/>
        <a:p>
          <a:r>
            <a:rPr lang="en-US" b="1" dirty="0">
              <a:latin typeface="Times New Roman"/>
              <a:cs typeface="Times New Roman"/>
            </a:rPr>
            <a:t>Safety Features</a:t>
          </a:r>
          <a:r>
            <a:rPr lang="en-US" dirty="0">
              <a:latin typeface="Times New Roman"/>
              <a:cs typeface="Times New Roman"/>
            </a:rPr>
            <a:t>: ABS is widely available in nearly 90% of vehicles, while Airbags are scarce, and Hill Assist is present in about 40% of cars. This reflects an uneven safety standard where ABS is prioritized, but Airbags and Hill Assist are less common.</a:t>
          </a:r>
        </a:p>
      </dgm:t>
    </dgm:pt>
    <dgm:pt modelId="{8CC90372-5A55-4058-8684-ED143BAEE441}" type="parTrans" cxnId="{DBA49CFD-482F-45C6-95E8-09F8E565CCCE}">
      <dgm:prSet/>
      <dgm:spPr/>
      <dgm:t>
        <a:bodyPr/>
        <a:lstStyle/>
        <a:p>
          <a:endParaRPr lang="en-US"/>
        </a:p>
      </dgm:t>
    </dgm:pt>
    <dgm:pt modelId="{042A82C3-33C3-4AF2-874E-38FC7CF72B3E}" type="sibTrans" cxnId="{DBA49CFD-482F-45C6-95E8-09F8E565CCCE}">
      <dgm:prSet/>
      <dgm:spPr/>
      <dgm:t>
        <a:bodyPr/>
        <a:lstStyle/>
        <a:p>
          <a:endParaRPr lang="en-US"/>
        </a:p>
      </dgm:t>
    </dgm:pt>
    <dgm:pt modelId="{B460D041-17AB-4E1D-9A8C-08F74833ABA5}">
      <dgm:prSet/>
      <dgm:spPr/>
      <dgm:t>
        <a:bodyPr/>
        <a:lstStyle/>
        <a:p>
          <a:r>
            <a:rPr lang="en-US" b="1" dirty="0">
              <a:latin typeface="Times New Roman"/>
              <a:cs typeface="Times New Roman"/>
            </a:rPr>
            <a:t>User Comfort</a:t>
          </a:r>
          <a:r>
            <a:rPr lang="en-US" dirty="0">
              <a:latin typeface="Times New Roman"/>
              <a:cs typeface="Times New Roman"/>
            </a:rPr>
            <a:t>: The average seating capacity is 5.27, emphasizing family-friendly designs. Central locking and child safety locks are common, found in 1,127 and 1,201 cars respectively, underscoring a focus on convenience and safety.</a:t>
          </a:r>
        </a:p>
      </dgm:t>
    </dgm:pt>
    <dgm:pt modelId="{04731B03-48C3-4108-9CA8-5FAF5695F1D8}" type="parTrans" cxnId="{8E1A702F-3BB7-4EE8-99F0-28BC7C363ABF}">
      <dgm:prSet/>
      <dgm:spPr/>
      <dgm:t>
        <a:bodyPr/>
        <a:lstStyle/>
        <a:p>
          <a:endParaRPr lang="en-US"/>
        </a:p>
      </dgm:t>
    </dgm:pt>
    <dgm:pt modelId="{E89F2EDC-3FF2-49F9-BF8E-7DAF4154D403}" type="sibTrans" cxnId="{8E1A702F-3BB7-4EE8-99F0-28BC7C363ABF}">
      <dgm:prSet/>
      <dgm:spPr/>
      <dgm:t>
        <a:bodyPr/>
        <a:lstStyle/>
        <a:p>
          <a:endParaRPr lang="en-US"/>
        </a:p>
      </dgm:t>
    </dgm:pt>
    <dgm:pt modelId="{BE6A47CA-937E-41E3-91B4-F665D509EBA7}">
      <dgm:prSet/>
      <dgm:spPr/>
      <dgm:t>
        <a:bodyPr/>
        <a:lstStyle/>
        <a:p>
          <a:r>
            <a:rPr lang="en-US" b="1" dirty="0">
              <a:latin typeface="Times New Roman"/>
              <a:cs typeface="Times New Roman"/>
            </a:rPr>
            <a:t>Safety and Convenience Alerts</a:t>
          </a:r>
          <a:r>
            <a:rPr lang="en-US" dirty="0">
              <a:latin typeface="Times New Roman"/>
              <a:cs typeface="Times New Roman"/>
            </a:rPr>
            <a:t>: Fasten Seat Belt Warning is the most prevalent feature, closely followed by Door Ajar Warning and High Speed Alert System. This indicates a strong emphasis on basic safety features.</a:t>
          </a:r>
        </a:p>
      </dgm:t>
    </dgm:pt>
    <dgm:pt modelId="{18BC2AAF-FF8C-4787-B5A0-5ECEC64A9DC9}" type="parTrans" cxnId="{2948EFE4-8F26-4A06-A060-8F2133D37DED}">
      <dgm:prSet/>
      <dgm:spPr/>
      <dgm:t>
        <a:bodyPr/>
        <a:lstStyle/>
        <a:p>
          <a:endParaRPr lang="en-US"/>
        </a:p>
      </dgm:t>
    </dgm:pt>
    <dgm:pt modelId="{E4E6F6B7-D3D9-4CC6-9F81-38376F589F8E}" type="sibTrans" cxnId="{2948EFE4-8F26-4A06-A060-8F2133D37DED}">
      <dgm:prSet/>
      <dgm:spPr/>
      <dgm:t>
        <a:bodyPr/>
        <a:lstStyle/>
        <a:p>
          <a:endParaRPr lang="en-US"/>
        </a:p>
      </dgm:t>
    </dgm:pt>
    <dgm:pt modelId="{EA9B75B3-244A-4C76-BEDA-B7A69C605B06}" type="pres">
      <dgm:prSet presAssocID="{981DCD7F-C7D0-4A8A-ACE4-CFBF60F873B5}" presName="vert0" presStyleCnt="0">
        <dgm:presLayoutVars>
          <dgm:dir/>
          <dgm:animOne val="branch"/>
          <dgm:animLvl val="lvl"/>
        </dgm:presLayoutVars>
      </dgm:prSet>
      <dgm:spPr/>
    </dgm:pt>
    <dgm:pt modelId="{E34BF136-D96B-48AA-88CE-5570D4A61165}" type="pres">
      <dgm:prSet presAssocID="{9AE85634-FE6D-43B6-9AE2-5674F9FC1950}" presName="thickLine" presStyleLbl="alignNode1" presStyleIdx="0" presStyleCnt="3"/>
      <dgm:spPr/>
    </dgm:pt>
    <dgm:pt modelId="{60B4E435-A5EF-44A3-9508-34CF2B1FCB1A}" type="pres">
      <dgm:prSet presAssocID="{9AE85634-FE6D-43B6-9AE2-5674F9FC1950}" presName="horz1" presStyleCnt="0"/>
      <dgm:spPr/>
    </dgm:pt>
    <dgm:pt modelId="{F422C3A7-59E4-407B-ABFB-F0B703A8E9CB}" type="pres">
      <dgm:prSet presAssocID="{9AE85634-FE6D-43B6-9AE2-5674F9FC1950}" presName="tx1" presStyleLbl="revTx" presStyleIdx="0" presStyleCnt="3"/>
      <dgm:spPr/>
    </dgm:pt>
    <dgm:pt modelId="{78D469AF-9B78-45E3-9ED4-805E31AC4F81}" type="pres">
      <dgm:prSet presAssocID="{9AE85634-FE6D-43B6-9AE2-5674F9FC1950}" presName="vert1" presStyleCnt="0"/>
      <dgm:spPr/>
    </dgm:pt>
    <dgm:pt modelId="{15CC7C35-DF17-435F-9021-AD421F68619D}" type="pres">
      <dgm:prSet presAssocID="{B460D041-17AB-4E1D-9A8C-08F74833ABA5}" presName="thickLine" presStyleLbl="alignNode1" presStyleIdx="1" presStyleCnt="3"/>
      <dgm:spPr/>
    </dgm:pt>
    <dgm:pt modelId="{660F61FB-E0F5-4AAA-B5D8-A75B324FAEAD}" type="pres">
      <dgm:prSet presAssocID="{B460D041-17AB-4E1D-9A8C-08F74833ABA5}" presName="horz1" presStyleCnt="0"/>
      <dgm:spPr/>
    </dgm:pt>
    <dgm:pt modelId="{0E8AB697-6FD0-412C-90BB-C95901DE78E1}" type="pres">
      <dgm:prSet presAssocID="{B460D041-17AB-4E1D-9A8C-08F74833ABA5}" presName="tx1" presStyleLbl="revTx" presStyleIdx="1" presStyleCnt="3"/>
      <dgm:spPr/>
    </dgm:pt>
    <dgm:pt modelId="{5BCA79E1-85CF-4F1F-9EDF-2909FC7E6C1F}" type="pres">
      <dgm:prSet presAssocID="{B460D041-17AB-4E1D-9A8C-08F74833ABA5}" presName="vert1" presStyleCnt="0"/>
      <dgm:spPr/>
    </dgm:pt>
    <dgm:pt modelId="{10612E34-AC7B-43B3-A7BB-C7F545A6F014}" type="pres">
      <dgm:prSet presAssocID="{BE6A47CA-937E-41E3-91B4-F665D509EBA7}" presName="thickLine" presStyleLbl="alignNode1" presStyleIdx="2" presStyleCnt="3"/>
      <dgm:spPr/>
    </dgm:pt>
    <dgm:pt modelId="{AC2AA4A2-801E-431E-B0CA-23462C14E40C}" type="pres">
      <dgm:prSet presAssocID="{BE6A47CA-937E-41E3-91B4-F665D509EBA7}" presName="horz1" presStyleCnt="0"/>
      <dgm:spPr/>
    </dgm:pt>
    <dgm:pt modelId="{3CFEFAA4-4C2F-4B9B-8DB2-2A866B9DC9EE}" type="pres">
      <dgm:prSet presAssocID="{BE6A47CA-937E-41E3-91B4-F665D509EBA7}" presName="tx1" presStyleLbl="revTx" presStyleIdx="2" presStyleCnt="3"/>
      <dgm:spPr/>
    </dgm:pt>
    <dgm:pt modelId="{279B9111-E34E-4FDC-9C3A-A1D7553C006A}" type="pres">
      <dgm:prSet presAssocID="{BE6A47CA-937E-41E3-91B4-F665D509EBA7}" presName="vert1" presStyleCnt="0"/>
      <dgm:spPr/>
    </dgm:pt>
  </dgm:ptLst>
  <dgm:cxnLst>
    <dgm:cxn modelId="{8E1A702F-3BB7-4EE8-99F0-28BC7C363ABF}" srcId="{981DCD7F-C7D0-4A8A-ACE4-CFBF60F873B5}" destId="{B460D041-17AB-4E1D-9A8C-08F74833ABA5}" srcOrd="1" destOrd="0" parTransId="{04731B03-48C3-4108-9CA8-5FAF5695F1D8}" sibTransId="{E89F2EDC-3FF2-49F9-BF8E-7DAF4154D403}"/>
    <dgm:cxn modelId="{138E6346-1178-4110-AEEE-BD8B697F56A7}" type="presOf" srcId="{BE6A47CA-937E-41E3-91B4-F665D509EBA7}" destId="{3CFEFAA4-4C2F-4B9B-8DB2-2A866B9DC9EE}" srcOrd="0" destOrd="0" presId="urn:microsoft.com/office/officeart/2008/layout/LinedList"/>
    <dgm:cxn modelId="{98BD797D-1D1F-41B9-BCA1-D0E8B844C0F8}" type="presOf" srcId="{9AE85634-FE6D-43B6-9AE2-5674F9FC1950}" destId="{F422C3A7-59E4-407B-ABFB-F0B703A8E9CB}" srcOrd="0" destOrd="0" presId="urn:microsoft.com/office/officeart/2008/layout/LinedList"/>
    <dgm:cxn modelId="{8D25E881-8270-47CE-A6C9-9F37352DA241}" type="presOf" srcId="{981DCD7F-C7D0-4A8A-ACE4-CFBF60F873B5}" destId="{EA9B75B3-244A-4C76-BEDA-B7A69C605B06}" srcOrd="0" destOrd="0" presId="urn:microsoft.com/office/officeart/2008/layout/LinedList"/>
    <dgm:cxn modelId="{2948EFE4-8F26-4A06-A060-8F2133D37DED}" srcId="{981DCD7F-C7D0-4A8A-ACE4-CFBF60F873B5}" destId="{BE6A47CA-937E-41E3-91B4-F665D509EBA7}" srcOrd="2" destOrd="0" parTransId="{18BC2AAF-FF8C-4787-B5A0-5ECEC64A9DC9}" sibTransId="{E4E6F6B7-D3D9-4CC6-9F81-38376F589F8E}"/>
    <dgm:cxn modelId="{2794FFEF-46F7-48B9-B213-4A269580C8BF}" type="presOf" srcId="{B460D041-17AB-4E1D-9A8C-08F74833ABA5}" destId="{0E8AB697-6FD0-412C-90BB-C95901DE78E1}" srcOrd="0" destOrd="0" presId="urn:microsoft.com/office/officeart/2008/layout/LinedList"/>
    <dgm:cxn modelId="{DBA49CFD-482F-45C6-95E8-09F8E565CCCE}" srcId="{981DCD7F-C7D0-4A8A-ACE4-CFBF60F873B5}" destId="{9AE85634-FE6D-43B6-9AE2-5674F9FC1950}" srcOrd="0" destOrd="0" parTransId="{8CC90372-5A55-4058-8684-ED143BAEE441}" sibTransId="{042A82C3-33C3-4AF2-874E-38FC7CF72B3E}"/>
    <dgm:cxn modelId="{4DB8A7F5-79A6-41F6-894D-00089197B936}" type="presParOf" srcId="{EA9B75B3-244A-4C76-BEDA-B7A69C605B06}" destId="{E34BF136-D96B-48AA-88CE-5570D4A61165}" srcOrd="0" destOrd="0" presId="urn:microsoft.com/office/officeart/2008/layout/LinedList"/>
    <dgm:cxn modelId="{A3EED21D-3151-4D53-A61B-56CF4C0D3B6A}" type="presParOf" srcId="{EA9B75B3-244A-4C76-BEDA-B7A69C605B06}" destId="{60B4E435-A5EF-44A3-9508-34CF2B1FCB1A}" srcOrd="1" destOrd="0" presId="urn:microsoft.com/office/officeart/2008/layout/LinedList"/>
    <dgm:cxn modelId="{BA45AE68-1453-4656-8D02-B9233C65A191}" type="presParOf" srcId="{60B4E435-A5EF-44A3-9508-34CF2B1FCB1A}" destId="{F422C3A7-59E4-407B-ABFB-F0B703A8E9CB}" srcOrd="0" destOrd="0" presId="urn:microsoft.com/office/officeart/2008/layout/LinedList"/>
    <dgm:cxn modelId="{008D945B-D8D7-4207-B7DE-F9A9D6A3E8A5}" type="presParOf" srcId="{60B4E435-A5EF-44A3-9508-34CF2B1FCB1A}" destId="{78D469AF-9B78-45E3-9ED4-805E31AC4F81}" srcOrd="1" destOrd="0" presId="urn:microsoft.com/office/officeart/2008/layout/LinedList"/>
    <dgm:cxn modelId="{4F496303-141E-4E9A-AF00-CD149EAC295E}" type="presParOf" srcId="{EA9B75B3-244A-4C76-BEDA-B7A69C605B06}" destId="{15CC7C35-DF17-435F-9021-AD421F68619D}" srcOrd="2" destOrd="0" presId="urn:microsoft.com/office/officeart/2008/layout/LinedList"/>
    <dgm:cxn modelId="{285EEADF-EBE1-4F8F-BB3A-732CDD6DE891}" type="presParOf" srcId="{EA9B75B3-244A-4C76-BEDA-B7A69C605B06}" destId="{660F61FB-E0F5-4AAA-B5D8-A75B324FAEAD}" srcOrd="3" destOrd="0" presId="urn:microsoft.com/office/officeart/2008/layout/LinedList"/>
    <dgm:cxn modelId="{977BECCC-A556-49D3-9568-A6BB23C43439}" type="presParOf" srcId="{660F61FB-E0F5-4AAA-B5D8-A75B324FAEAD}" destId="{0E8AB697-6FD0-412C-90BB-C95901DE78E1}" srcOrd="0" destOrd="0" presId="urn:microsoft.com/office/officeart/2008/layout/LinedList"/>
    <dgm:cxn modelId="{B6E31698-E08A-40DE-A4E9-F5B5C37B6EE0}" type="presParOf" srcId="{660F61FB-E0F5-4AAA-B5D8-A75B324FAEAD}" destId="{5BCA79E1-85CF-4F1F-9EDF-2909FC7E6C1F}" srcOrd="1" destOrd="0" presId="urn:microsoft.com/office/officeart/2008/layout/LinedList"/>
    <dgm:cxn modelId="{2B0FCA79-4CC4-4D71-9F27-F3F0EBF84209}" type="presParOf" srcId="{EA9B75B3-244A-4C76-BEDA-B7A69C605B06}" destId="{10612E34-AC7B-43B3-A7BB-C7F545A6F014}" srcOrd="4" destOrd="0" presId="urn:microsoft.com/office/officeart/2008/layout/LinedList"/>
    <dgm:cxn modelId="{C2256827-2F8D-4918-8F3A-707879840764}" type="presParOf" srcId="{EA9B75B3-244A-4C76-BEDA-B7A69C605B06}" destId="{AC2AA4A2-801E-431E-B0CA-23462C14E40C}" srcOrd="5" destOrd="0" presId="urn:microsoft.com/office/officeart/2008/layout/LinedList"/>
    <dgm:cxn modelId="{C6A9D42E-A6CB-44B8-94F7-0270FCEC4BA8}" type="presParOf" srcId="{AC2AA4A2-801E-431E-B0CA-23462C14E40C}" destId="{3CFEFAA4-4C2F-4B9B-8DB2-2A866B9DC9EE}" srcOrd="0" destOrd="0" presId="urn:microsoft.com/office/officeart/2008/layout/LinedList"/>
    <dgm:cxn modelId="{36C50ED9-AF5F-4B02-95AC-6FD9A9196B38}" type="presParOf" srcId="{AC2AA4A2-801E-431E-B0CA-23462C14E40C}" destId="{279B9111-E34E-4FDC-9C3A-A1D7553C006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CCE26F-6F4A-4967-BE98-2CCD9ADE4959}">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5686E0-0900-4E0D-9654-8EF9DDA0DD68}">
      <dsp:nvSpPr>
        <dsp:cNvPr id="0" name=""/>
        <dsp:cNvSpPr/>
      </dsp:nvSpPr>
      <dsp:spPr>
        <a:xfrm>
          <a:off x="0" y="0"/>
          <a:ext cx="2103120" cy="5235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dirty="0">
              <a:latin typeface="Times New Roman"/>
              <a:cs typeface="Times New Roman"/>
            </a:rPr>
            <a:t>PROJECT 1: MARKETING STRATEGY</a:t>
          </a:r>
          <a:endParaRPr lang="en-US" sz="2300" kern="1200" dirty="0">
            <a:latin typeface="Times New Roman"/>
            <a:cs typeface="Times New Roman"/>
          </a:endParaRPr>
        </a:p>
      </dsp:txBody>
      <dsp:txXfrm>
        <a:off x="0" y="0"/>
        <a:ext cx="2103120" cy="5235258"/>
      </dsp:txXfrm>
    </dsp:sp>
    <dsp:sp modelId="{03EE1F55-158F-4284-BD73-B1DA5A6DCA21}">
      <dsp:nvSpPr>
        <dsp:cNvPr id="0" name=""/>
        <dsp:cNvSpPr/>
      </dsp:nvSpPr>
      <dsp:spPr>
        <a:xfrm>
          <a:off x="2260854" y="41219"/>
          <a:ext cx="8254746" cy="824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latin typeface="Times New Roman"/>
              <a:cs typeface="Times New Roman"/>
            </a:rPr>
            <a:t>Car Body Types</a:t>
          </a:r>
          <a:r>
            <a:rPr lang="en-US" sz="1500" kern="1200" dirty="0">
              <a:latin typeface="Times New Roman"/>
              <a:cs typeface="Times New Roman"/>
            </a:rPr>
            <a:t>: SUVs are the most popular body type with 447 units, followed by Sedans (333 units) and Hatchbacks (316 units). Coupes and MUVs are less preferred, with only 41 and 39 units respectively.</a:t>
          </a:r>
        </a:p>
      </dsp:txBody>
      <dsp:txXfrm>
        <a:off x="2260854" y="41219"/>
        <a:ext cx="8254746" cy="824399"/>
      </dsp:txXfrm>
    </dsp:sp>
    <dsp:sp modelId="{A8CD313A-09BC-46C4-AD04-6854B49F2BD1}">
      <dsp:nvSpPr>
        <dsp:cNvPr id="0" name=""/>
        <dsp:cNvSpPr/>
      </dsp:nvSpPr>
      <dsp:spPr>
        <a:xfrm>
          <a:off x="2103120" y="865619"/>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9E1162-0B81-486A-9469-CB6D2EC509D2}">
      <dsp:nvSpPr>
        <dsp:cNvPr id="0" name=""/>
        <dsp:cNvSpPr/>
      </dsp:nvSpPr>
      <dsp:spPr>
        <a:xfrm>
          <a:off x="2260854" y="906839"/>
          <a:ext cx="8254746" cy="824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latin typeface="Times New Roman"/>
              <a:cs typeface="Times New Roman"/>
            </a:rPr>
            <a:t>Driving Modes</a:t>
          </a:r>
          <a:r>
            <a:rPr lang="en-US" sz="1500" kern="1200" dirty="0">
              <a:latin typeface="Times New Roman"/>
              <a:cs typeface="Times New Roman"/>
            </a:rPr>
            <a:t>: Only Audi Q8 and Audi A8 L offer all driving modes (Normal, Comfort, Eco, Sport, Power). In total, 195 cars possess some driving modes, with Normal being the most common (92 cars) and Eco being the least (34 cars).</a:t>
          </a:r>
        </a:p>
      </dsp:txBody>
      <dsp:txXfrm>
        <a:off x="2260854" y="906839"/>
        <a:ext cx="8254746" cy="824399"/>
      </dsp:txXfrm>
    </dsp:sp>
    <dsp:sp modelId="{A48E6D5F-1323-4DD3-A87A-43EC0B8B497C}">
      <dsp:nvSpPr>
        <dsp:cNvPr id="0" name=""/>
        <dsp:cNvSpPr/>
      </dsp:nvSpPr>
      <dsp:spPr>
        <a:xfrm>
          <a:off x="2103120" y="1731239"/>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16CE84-F59A-4D0B-9AAD-B585C3AC8C2B}">
      <dsp:nvSpPr>
        <dsp:cNvPr id="0" name=""/>
        <dsp:cNvSpPr/>
      </dsp:nvSpPr>
      <dsp:spPr>
        <a:xfrm>
          <a:off x="2260854" y="1772459"/>
          <a:ext cx="8254746" cy="824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latin typeface="Times New Roman"/>
              <a:cs typeface="Times New Roman"/>
            </a:rPr>
            <a:t>Fuel Efficiency</a:t>
          </a:r>
          <a:r>
            <a:rPr lang="en-US" sz="1500" kern="1200" dirty="0">
              <a:latin typeface="Times New Roman"/>
              <a:cs typeface="Times New Roman"/>
            </a:rPr>
            <a:t>: Renault leads with the highest city mileage of 19.50 km/L, followed closely by Mahindra (19.08 km/L). The top 10 manufacturers vary significantly, with Maruti Suzuki at 20 km/L and Lamborghini at 6 km/L.</a:t>
          </a:r>
        </a:p>
      </dsp:txBody>
      <dsp:txXfrm>
        <a:off x="2260854" y="1772459"/>
        <a:ext cx="8254746" cy="824399"/>
      </dsp:txXfrm>
    </dsp:sp>
    <dsp:sp modelId="{98CC951B-4AFE-4B0E-B0BD-819B50F1DDDA}">
      <dsp:nvSpPr>
        <dsp:cNvPr id="0" name=""/>
        <dsp:cNvSpPr/>
      </dsp:nvSpPr>
      <dsp:spPr>
        <a:xfrm>
          <a:off x="2103120" y="2596859"/>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83B908-848E-4290-9D4E-3EEE7E6D3A0E}">
      <dsp:nvSpPr>
        <dsp:cNvPr id="0" name=""/>
        <dsp:cNvSpPr/>
      </dsp:nvSpPr>
      <dsp:spPr>
        <a:xfrm>
          <a:off x="2260854" y="2638079"/>
          <a:ext cx="8254746" cy="824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latin typeface="Times New Roman"/>
              <a:cs typeface="Times New Roman"/>
            </a:rPr>
            <a:t>Fuel Efficiency Trends</a:t>
          </a:r>
          <a:r>
            <a:rPr lang="en-US" sz="1500" kern="1200" dirty="0">
              <a:latin typeface="Times New Roman"/>
              <a:cs typeface="Times New Roman"/>
            </a:rPr>
            <a:t>: Renault shows the highest mean and median city mileage, indicating superior urban fuel efficiency. Skoda, on the other hand, has the lowest mileage figures, suggesting a need for improved efficiency.</a:t>
          </a:r>
        </a:p>
      </dsp:txBody>
      <dsp:txXfrm>
        <a:off x="2260854" y="2638079"/>
        <a:ext cx="8254746" cy="824399"/>
      </dsp:txXfrm>
    </dsp:sp>
    <dsp:sp modelId="{FBBE9F79-299B-4EB5-B612-012B0CBF6E4E}">
      <dsp:nvSpPr>
        <dsp:cNvPr id="0" name=""/>
        <dsp:cNvSpPr/>
      </dsp:nvSpPr>
      <dsp:spPr>
        <a:xfrm>
          <a:off x="2103120" y="3462478"/>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FA6AE5-A867-4BDC-9686-2FF15E87B745}">
      <dsp:nvSpPr>
        <dsp:cNvPr id="0" name=""/>
        <dsp:cNvSpPr/>
      </dsp:nvSpPr>
      <dsp:spPr>
        <a:xfrm>
          <a:off x="2260854" y="3503698"/>
          <a:ext cx="8254746" cy="824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latin typeface="Times New Roman"/>
              <a:cs typeface="Times New Roman"/>
            </a:rPr>
            <a:t>Distribution of Fuel Economy</a:t>
          </a:r>
          <a:r>
            <a:rPr lang="en-US" sz="1500" kern="1200" dirty="0">
              <a:latin typeface="Times New Roman"/>
              <a:cs typeface="Times New Roman"/>
            </a:rPr>
            <a:t>: Among Hyundai, Suzuki, Tata, and BMW, BMW exhibits a highly skewed distribution towards lower fuel efficiency, implying that most models are less efficient with a few exceptions.</a:t>
          </a:r>
        </a:p>
      </dsp:txBody>
      <dsp:txXfrm>
        <a:off x="2260854" y="3503698"/>
        <a:ext cx="8254746" cy="824399"/>
      </dsp:txXfrm>
    </dsp:sp>
    <dsp:sp modelId="{16F094F2-024D-4543-9940-7C1426617116}">
      <dsp:nvSpPr>
        <dsp:cNvPr id="0" name=""/>
        <dsp:cNvSpPr/>
      </dsp:nvSpPr>
      <dsp:spPr>
        <a:xfrm>
          <a:off x="2103120" y="4328098"/>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7A3AE2-A8B3-44E0-87C4-1C5D2E6FFD7E}">
      <dsp:nvSpPr>
        <dsp:cNvPr id="0" name=""/>
        <dsp:cNvSpPr/>
      </dsp:nvSpPr>
      <dsp:spPr>
        <a:xfrm>
          <a:off x="2260854" y="4369318"/>
          <a:ext cx="8254746" cy="824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latin typeface="Times New Roman"/>
              <a:cs typeface="Times New Roman"/>
            </a:rPr>
            <a:t>Performance Comparison</a:t>
          </a:r>
          <a:r>
            <a:rPr lang="en-US" sz="1500" kern="1200" dirty="0">
              <a:latin typeface="Times New Roman"/>
              <a:cs typeface="Times New Roman"/>
            </a:rPr>
            <a:t>: </a:t>
          </a:r>
          <a:r>
            <a:rPr lang="en-US" sz="1500" kern="1200" dirty="0" err="1">
              <a:latin typeface="Times New Roman"/>
              <a:cs typeface="Times New Roman"/>
            </a:rPr>
            <a:t>Kerb</a:t>
          </a:r>
          <a:r>
            <a:rPr lang="en-US" sz="1500" kern="1200" dirty="0">
              <a:latin typeface="Times New Roman"/>
              <a:cs typeface="Times New Roman"/>
            </a:rPr>
            <a:t> Weight and Displacement negatively impact city and highway mileage, while Power has a slight positive effect. This suggests heavier and larger cars tend to be less fuel-efficient.</a:t>
          </a:r>
        </a:p>
      </dsp:txBody>
      <dsp:txXfrm>
        <a:off x="2260854" y="4369318"/>
        <a:ext cx="8254746" cy="824399"/>
      </dsp:txXfrm>
    </dsp:sp>
    <dsp:sp modelId="{4CA7FD7E-43B2-4D1D-900D-7ECF21154FF6}">
      <dsp:nvSpPr>
        <dsp:cNvPr id="0" name=""/>
        <dsp:cNvSpPr/>
      </dsp:nvSpPr>
      <dsp:spPr>
        <a:xfrm>
          <a:off x="2103120" y="5193718"/>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4BF136-D96B-48AA-88CE-5570D4A61165}">
      <dsp:nvSpPr>
        <dsp:cNvPr id="0" name=""/>
        <dsp:cNvSpPr/>
      </dsp:nvSpPr>
      <dsp:spPr>
        <a:xfrm>
          <a:off x="0" y="2729"/>
          <a:ext cx="624526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22C3A7-59E4-407B-ABFB-F0B703A8E9CB}">
      <dsp:nvSpPr>
        <dsp:cNvPr id="0" name=""/>
        <dsp:cNvSpPr/>
      </dsp:nvSpPr>
      <dsp:spPr>
        <a:xfrm>
          <a:off x="0" y="2729"/>
          <a:ext cx="6245265" cy="1861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dirty="0">
              <a:latin typeface="Times New Roman"/>
              <a:cs typeface="Times New Roman"/>
            </a:rPr>
            <a:t>Safety Features</a:t>
          </a:r>
          <a:r>
            <a:rPr lang="en-US" sz="2200" kern="1200" dirty="0">
              <a:latin typeface="Times New Roman"/>
              <a:cs typeface="Times New Roman"/>
            </a:rPr>
            <a:t>: ABS is widely available in nearly 90% of vehicles, while Airbags are scarce, and Hill Assist is present in about 40% of cars. This reflects an uneven safety standard where ABS is prioritized, but Airbags and Hill Assist are less common.</a:t>
          </a:r>
        </a:p>
      </dsp:txBody>
      <dsp:txXfrm>
        <a:off x="0" y="2729"/>
        <a:ext cx="6245265" cy="1861296"/>
      </dsp:txXfrm>
    </dsp:sp>
    <dsp:sp modelId="{15CC7C35-DF17-435F-9021-AD421F68619D}">
      <dsp:nvSpPr>
        <dsp:cNvPr id="0" name=""/>
        <dsp:cNvSpPr/>
      </dsp:nvSpPr>
      <dsp:spPr>
        <a:xfrm>
          <a:off x="0" y="1864025"/>
          <a:ext cx="6245265" cy="0"/>
        </a:xfrm>
        <a:prstGeom prst="line">
          <a:avLst/>
        </a:prstGeom>
        <a:solidFill>
          <a:schemeClr val="accent2">
            <a:hueOff val="1901703"/>
            <a:satOff val="-38256"/>
            <a:lumOff val="-13725"/>
            <a:alphaOff val="0"/>
          </a:schemeClr>
        </a:solidFill>
        <a:ln w="12700" cap="flat" cmpd="sng" algn="ctr">
          <a:solidFill>
            <a:schemeClr val="accent2">
              <a:hueOff val="1901703"/>
              <a:satOff val="-38256"/>
              <a:lumOff val="-1372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8AB697-6FD0-412C-90BB-C95901DE78E1}">
      <dsp:nvSpPr>
        <dsp:cNvPr id="0" name=""/>
        <dsp:cNvSpPr/>
      </dsp:nvSpPr>
      <dsp:spPr>
        <a:xfrm>
          <a:off x="0" y="1864025"/>
          <a:ext cx="6245265" cy="1861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dirty="0">
              <a:latin typeface="Times New Roman"/>
              <a:cs typeface="Times New Roman"/>
            </a:rPr>
            <a:t>User Comfort</a:t>
          </a:r>
          <a:r>
            <a:rPr lang="en-US" sz="2200" kern="1200" dirty="0">
              <a:latin typeface="Times New Roman"/>
              <a:cs typeface="Times New Roman"/>
            </a:rPr>
            <a:t>: The average seating capacity is 5.27, emphasizing family-friendly designs. Central locking and child safety locks are common, found in 1,127 and 1,201 cars respectively, underscoring a focus on convenience and safety.</a:t>
          </a:r>
        </a:p>
      </dsp:txBody>
      <dsp:txXfrm>
        <a:off x="0" y="1864025"/>
        <a:ext cx="6245265" cy="1861296"/>
      </dsp:txXfrm>
    </dsp:sp>
    <dsp:sp modelId="{10612E34-AC7B-43B3-A7BB-C7F545A6F014}">
      <dsp:nvSpPr>
        <dsp:cNvPr id="0" name=""/>
        <dsp:cNvSpPr/>
      </dsp:nvSpPr>
      <dsp:spPr>
        <a:xfrm>
          <a:off x="0" y="3725321"/>
          <a:ext cx="6245265" cy="0"/>
        </a:xfrm>
        <a:prstGeom prst="line">
          <a:avLst/>
        </a:prstGeom>
        <a:solidFill>
          <a:schemeClr val="accent2">
            <a:hueOff val="3803405"/>
            <a:satOff val="-76511"/>
            <a:lumOff val="-27451"/>
            <a:alphaOff val="0"/>
          </a:schemeClr>
        </a:solidFill>
        <a:ln w="12700" cap="flat" cmpd="sng" algn="ctr">
          <a:solidFill>
            <a:schemeClr val="accent2">
              <a:hueOff val="3803405"/>
              <a:satOff val="-76511"/>
              <a:lumOff val="-27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FEFAA4-4C2F-4B9B-8DB2-2A866B9DC9EE}">
      <dsp:nvSpPr>
        <dsp:cNvPr id="0" name=""/>
        <dsp:cNvSpPr/>
      </dsp:nvSpPr>
      <dsp:spPr>
        <a:xfrm>
          <a:off x="0" y="3725321"/>
          <a:ext cx="6245265" cy="1861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dirty="0">
              <a:latin typeface="Times New Roman"/>
              <a:cs typeface="Times New Roman"/>
            </a:rPr>
            <a:t>Safety and Convenience Alerts</a:t>
          </a:r>
          <a:r>
            <a:rPr lang="en-US" sz="2200" kern="1200" dirty="0">
              <a:latin typeface="Times New Roman"/>
              <a:cs typeface="Times New Roman"/>
            </a:rPr>
            <a:t>: Fasten Seat Belt Warning is the most prevalent feature, closely followed by Door Ajar Warning and High Speed Alert System. This indicates a strong emphasis on basic safety features.</a:t>
          </a:r>
        </a:p>
      </dsp:txBody>
      <dsp:txXfrm>
        <a:off x="0" y="3725321"/>
        <a:ext cx="6245265" cy="186129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8/25/2024</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6032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8/25/2024</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350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8/25/2024</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3673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8/25/2024</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1339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8/25/2024</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26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8/25/2024</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202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8/25/2024</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4582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8/25/2024</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8/25/2024</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9206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8/25/2024</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829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8/25/2024</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69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8/25/2024</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5282930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26" r:id="rId8"/>
    <p:sldLayoutId id="2147483727" r:id="rId9"/>
    <p:sldLayoutId id="2147483728" r:id="rId10"/>
    <p:sldLayoutId id="2147483736"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A5FC41D-952C-32A3-4458-F2D73FDC76E3}"/>
              </a:ext>
            </a:extLst>
          </p:cNvPr>
          <p:cNvPicPr>
            <a:picLocks noChangeAspect="1"/>
          </p:cNvPicPr>
          <p:nvPr/>
        </p:nvPicPr>
        <p:blipFill>
          <a:blip r:embed="rId2"/>
          <a:srcRect t="7294" b="2345"/>
          <a:stretch/>
        </p:blipFill>
        <p:spPr>
          <a:xfrm>
            <a:off x="20" y="10"/>
            <a:ext cx="12191980" cy="6857990"/>
          </a:xfrm>
          <a:prstGeom prst="rect">
            <a:avLst/>
          </a:prstGeom>
        </p:spPr>
      </p:pic>
      <p:sp>
        <p:nvSpPr>
          <p:cNvPr id="26" name="Rectangle 25">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2"/>
            <a:ext cx="8451794" cy="2802219"/>
          </a:xfrm>
        </p:spPr>
        <p:txBody>
          <a:bodyPr anchor="b">
            <a:normAutofit/>
          </a:bodyPr>
          <a:lstStyle/>
          <a:p>
            <a:pPr algn="ctr"/>
            <a:r>
              <a:rPr lang="en-US" sz="3000">
                <a:latin typeface="Times New Roman"/>
                <a:cs typeface="Times New Roman"/>
              </a:rPr>
              <a:t>DATA ANALYTICS</a:t>
            </a:r>
            <a:r>
              <a:rPr lang="en-US" sz="3000" dirty="0"/>
              <a:t> </a:t>
            </a:r>
            <a:br>
              <a:rPr lang="en-US" sz="3000" dirty="0"/>
            </a:br>
            <a:r>
              <a:rPr lang="en-US" sz="3000">
                <a:latin typeface="Times New Roman"/>
                <a:cs typeface="Times New Roman"/>
              </a:rPr>
              <a:t>COURSE-4</a:t>
            </a:r>
            <a:br>
              <a:rPr lang="en-US" sz="3000" dirty="0"/>
            </a:br>
            <a:r>
              <a:rPr lang="en-US" sz="3000">
                <a:latin typeface="Times New Roman"/>
                <a:cs typeface="Times New Roman"/>
              </a:rPr>
              <a:t>PYTHON FOR DATASCIENCE</a:t>
            </a:r>
            <a:br>
              <a:rPr lang="en-US" sz="3000" dirty="0"/>
            </a:br>
            <a:r>
              <a:rPr lang="en-US" sz="3000">
                <a:latin typeface="Times New Roman"/>
                <a:cs typeface="Times New Roman"/>
              </a:rPr>
              <a:t>PROJECT PRESENTATION</a:t>
            </a:r>
            <a:endParaRPr lang="en-US" sz="3000"/>
          </a:p>
        </p:txBody>
      </p:sp>
      <p:sp>
        <p:nvSpPr>
          <p:cNvPr id="3" name="Subtitle 2"/>
          <p:cNvSpPr>
            <a:spLocks noGrp="1"/>
          </p:cNvSpPr>
          <p:nvPr>
            <p:ph type="subTitle" idx="1"/>
          </p:nvPr>
        </p:nvSpPr>
        <p:spPr>
          <a:xfrm>
            <a:off x="477980" y="4065146"/>
            <a:ext cx="10109199" cy="1208141"/>
          </a:xfrm>
        </p:spPr>
        <p:txBody>
          <a:bodyPr vert="horz" lIns="91440" tIns="45720" rIns="91440" bIns="45720" rtlCol="0" anchor="t">
            <a:normAutofit/>
          </a:bodyPr>
          <a:lstStyle/>
          <a:p>
            <a:r>
              <a:rPr lang="en-US" dirty="0"/>
              <a:t>                                                                              BY </a:t>
            </a:r>
          </a:p>
          <a:p>
            <a:r>
              <a:rPr lang="en-US" dirty="0"/>
              <a:t>                                                                                        KAYALVILI K G </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291CF22-AD30-6C19-3413-E8DE51FC241B}"/>
              </a:ext>
            </a:extLst>
          </p:cNvPr>
          <p:cNvSpPr>
            <a:spLocks noGrp="1"/>
          </p:cNvSpPr>
          <p:nvPr>
            <p:ph type="title"/>
          </p:nvPr>
        </p:nvSpPr>
        <p:spPr>
          <a:xfrm>
            <a:off x="797560" y="1336390"/>
            <a:ext cx="6196628" cy="725727"/>
          </a:xfrm>
        </p:spPr>
        <p:txBody>
          <a:bodyPr anchor="b">
            <a:normAutofit/>
          </a:bodyPr>
          <a:lstStyle/>
          <a:p>
            <a:r>
              <a:rPr lang="en-US" sz="4000" dirty="0">
                <a:latin typeface="Times New Roman"/>
                <a:cs typeface="Times New Roman"/>
              </a:rPr>
              <a:t>PROJECT 2</a:t>
            </a:r>
          </a:p>
        </p:txBody>
      </p:sp>
      <p:cxnSp>
        <p:nvCxnSpPr>
          <p:cNvPr id="11" name="Straight Connector 10">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05373C5-DCAB-CA11-E107-E4AFDE6AC655}"/>
              </a:ext>
            </a:extLst>
          </p:cNvPr>
          <p:cNvSpPr>
            <a:spLocks noGrp="1"/>
          </p:cNvSpPr>
          <p:nvPr>
            <p:ph idx="1"/>
          </p:nvPr>
        </p:nvSpPr>
        <p:spPr>
          <a:xfrm>
            <a:off x="803776" y="2829330"/>
            <a:ext cx="6190412" cy="3344459"/>
          </a:xfrm>
        </p:spPr>
        <p:txBody>
          <a:bodyPr vert="horz" lIns="91440" tIns="45720" rIns="91440" bIns="45720" rtlCol="0" anchor="t">
            <a:normAutofit/>
          </a:bodyPr>
          <a:lstStyle/>
          <a:p>
            <a:r>
              <a:rPr lang="en-US" sz="1800" dirty="0">
                <a:latin typeface="Times New Roman"/>
                <a:ea typeface="+mn-lt"/>
                <a:cs typeface="+mn-lt"/>
              </a:rPr>
              <a:t>TASK 1</a:t>
            </a:r>
          </a:p>
          <a:p>
            <a:r>
              <a:rPr lang="en-US" sz="1800" dirty="0">
                <a:latin typeface="Times New Roman"/>
                <a:ea typeface="+mn-lt"/>
                <a:cs typeface="+mn-lt"/>
              </a:rPr>
              <a:t>From the bar chart, it is evident that </a:t>
            </a:r>
            <a:r>
              <a:rPr lang="en-US" sz="1800" b="1" dirty="0">
                <a:latin typeface="Times New Roman"/>
                <a:ea typeface="+mn-lt"/>
                <a:cs typeface="+mn-lt"/>
              </a:rPr>
              <a:t>ABS (Anti-lock Braking System)</a:t>
            </a:r>
            <a:r>
              <a:rPr lang="en-US" sz="1800" dirty="0">
                <a:latin typeface="Times New Roman"/>
                <a:ea typeface="+mn-lt"/>
                <a:cs typeface="+mn-lt"/>
              </a:rPr>
              <a:t> is the most commonly available safety feature in car models, present in nearly 90% of vehicles. In contrast, </a:t>
            </a:r>
            <a:r>
              <a:rPr lang="en-US" sz="1800" b="1" dirty="0">
                <a:latin typeface="Times New Roman"/>
                <a:ea typeface="+mn-lt"/>
                <a:cs typeface="+mn-lt"/>
              </a:rPr>
              <a:t>Airbags</a:t>
            </a:r>
            <a:r>
              <a:rPr lang="en-US" sz="1800" dirty="0">
                <a:latin typeface="Times New Roman"/>
                <a:ea typeface="+mn-lt"/>
                <a:cs typeface="+mn-lt"/>
              </a:rPr>
              <a:t> and </a:t>
            </a:r>
            <a:r>
              <a:rPr lang="en-US" sz="1800" b="1" dirty="0">
                <a:latin typeface="Times New Roman"/>
                <a:ea typeface="+mn-lt"/>
                <a:cs typeface="+mn-lt"/>
              </a:rPr>
              <a:t>Hill Assist</a:t>
            </a:r>
            <a:r>
              <a:rPr lang="en-US" sz="1800" dirty="0">
                <a:latin typeface="Times New Roman"/>
                <a:ea typeface="+mn-lt"/>
                <a:cs typeface="+mn-lt"/>
              </a:rPr>
              <a:t> are minimally available, with airbags being almost non-existent and hill assist present in around 40% of cars. This suggests that safety standards across these car models are uneven, with ABS being a priority but airbags and hill assist lacking in most vehicles.</a:t>
            </a:r>
            <a:endParaRPr lang="en-US" sz="1800">
              <a:latin typeface="Times New Roman"/>
              <a:cs typeface="Times New Roman"/>
            </a:endParaRPr>
          </a:p>
        </p:txBody>
      </p:sp>
      <p:pic>
        <p:nvPicPr>
          <p:cNvPr id="4" name="Picture 3" descr="A graph of safety features&#10;&#10;Description automatically generated">
            <a:extLst>
              <a:ext uri="{FF2B5EF4-FFF2-40B4-BE49-F238E27FC236}">
                <a16:creationId xmlns:a16="http://schemas.microsoft.com/office/drawing/2014/main" id="{C9E338C8-E55E-B2A1-3CAD-A73A3FAEF747}"/>
              </a:ext>
            </a:extLst>
          </p:cNvPr>
          <p:cNvPicPr>
            <a:picLocks noChangeAspect="1"/>
          </p:cNvPicPr>
          <p:nvPr/>
        </p:nvPicPr>
        <p:blipFill>
          <a:blip r:embed="rId2"/>
          <a:stretch>
            <a:fillRect/>
          </a:stretch>
        </p:blipFill>
        <p:spPr>
          <a:xfrm>
            <a:off x="7219262" y="1335114"/>
            <a:ext cx="3857622" cy="4254641"/>
          </a:xfrm>
          <a:prstGeom prst="rect">
            <a:avLst/>
          </a:prstGeom>
        </p:spPr>
      </p:pic>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2584182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30C0765-5A38-4A34-880C-9CC4C2E14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7EB894-A757-DE23-F2D1-06A41DD3B50E}"/>
              </a:ext>
            </a:extLst>
          </p:cNvPr>
          <p:cNvSpPr>
            <a:spLocks noGrp="1"/>
          </p:cNvSpPr>
          <p:nvPr>
            <p:ph type="title"/>
          </p:nvPr>
        </p:nvSpPr>
        <p:spPr>
          <a:xfrm>
            <a:off x="646103" y="1225215"/>
            <a:ext cx="5908006" cy="608806"/>
          </a:xfrm>
        </p:spPr>
        <p:txBody>
          <a:bodyPr anchor="b">
            <a:normAutofit fontScale="90000"/>
          </a:bodyPr>
          <a:lstStyle/>
          <a:p>
            <a:br>
              <a:rPr lang="en-US" sz="2000" dirty="0">
                <a:latin typeface="Times New Roman"/>
              </a:rPr>
            </a:br>
            <a:endParaRPr lang="en-US" sz="2000">
              <a:latin typeface="Times New Roman"/>
              <a:cs typeface="Times New Roman"/>
            </a:endParaRPr>
          </a:p>
        </p:txBody>
      </p:sp>
      <p:sp>
        <p:nvSpPr>
          <p:cNvPr id="24" name="Graphic 15">
            <a:extLst>
              <a:ext uri="{FF2B5EF4-FFF2-40B4-BE49-F238E27FC236}">
                <a16:creationId xmlns:a16="http://schemas.microsoft.com/office/drawing/2014/main" id="{B7DA268A-F88C-4936-8401-97C8C9861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1450" y="122968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26" name="Graphic 14">
            <a:extLst>
              <a:ext uri="{FF2B5EF4-FFF2-40B4-BE49-F238E27FC236}">
                <a16:creationId xmlns:a16="http://schemas.microsoft.com/office/drawing/2014/main" id="{2E48EAB8-CD1C-4BF5-A92C-BA11919E6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30230" y="145898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28" name="Graphic 16">
            <a:extLst>
              <a:ext uri="{FF2B5EF4-FFF2-40B4-BE49-F238E27FC236}">
                <a16:creationId xmlns:a16="http://schemas.microsoft.com/office/drawing/2014/main" id="{F66F957D-AE64-4187-90D7-B24F1CC27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5910" y="1974124"/>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
        <p:nvSpPr>
          <p:cNvPr id="8" name="Content Placeholder 7">
            <a:extLst>
              <a:ext uri="{FF2B5EF4-FFF2-40B4-BE49-F238E27FC236}">
                <a16:creationId xmlns:a16="http://schemas.microsoft.com/office/drawing/2014/main" id="{D56DAC64-96E5-BF5E-49A2-9AD23BB4CC13}"/>
              </a:ext>
            </a:extLst>
          </p:cNvPr>
          <p:cNvSpPr>
            <a:spLocks noGrp="1"/>
          </p:cNvSpPr>
          <p:nvPr>
            <p:ph idx="1"/>
          </p:nvPr>
        </p:nvSpPr>
        <p:spPr>
          <a:xfrm>
            <a:off x="646103" y="2554908"/>
            <a:ext cx="5908007" cy="3429758"/>
          </a:xfrm>
        </p:spPr>
        <p:txBody>
          <a:bodyPr anchor="t">
            <a:normAutofit/>
          </a:bodyPr>
          <a:lstStyle/>
          <a:p>
            <a:r>
              <a:rPr lang="en-US" sz="2000" dirty="0">
                <a:latin typeface="Times New Roman"/>
                <a:cs typeface="Times New Roman"/>
              </a:rPr>
              <a:t>TASK 2: </a:t>
            </a:r>
          </a:p>
          <a:p>
            <a:r>
              <a:rPr lang="en-US" sz="1800" dirty="0">
                <a:latin typeface="Times New Roman"/>
                <a:ea typeface="+mn-lt"/>
                <a:cs typeface="+mn-lt"/>
              </a:rPr>
              <a:t>The analysis reveals an average seating capacity of about 5.27, indicating a focus on accommodating families and groups. Additionally, central locking and child safety locks are prevalent features, with 1,127 and 1,201 cars respectively equipped, reflecting a strong emphasis on user convenience and family safety across the models.</a:t>
            </a:r>
            <a:endParaRPr lang="en-US" sz="1800">
              <a:latin typeface="Times New Roman"/>
            </a:endParaRPr>
          </a:p>
        </p:txBody>
      </p:sp>
      <p:pic>
        <p:nvPicPr>
          <p:cNvPr id="4" name="Content Placeholder 3" descr="A graph of a car feature&#10;&#10;Description automatically generated">
            <a:extLst>
              <a:ext uri="{FF2B5EF4-FFF2-40B4-BE49-F238E27FC236}">
                <a16:creationId xmlns:a16="http://schemas.microsoft.com/office/drawing/2014/main" id="{96575BE5-AF63-CBB4-407B-BB6AA943C7A9}"/>
              </a:ext>
            </a:extLst>
          </p:cNvPr>
          <p:cNvPicPr>
            <a:picLocks noChangeAspect="1"/>
          </p:cNvPicPr>
          <p:nvPr/>
        </p:nvPicPr>
        <p:blipFill>
          <a:blip r:embed="rId2"/>
          <a:stretch>
            <a:fillRect/>
          </a:stretch>
        </p:blipFill>
        <p:spPr>
          <a:xfrm>
            <a:off x="7133952" y="1215014"/>
            <a:ext cx="4075963" cy="4769652"/>
          </a:xfrm>
          <a:prstGeom prst="rect">
            <a:avLst/>
          </a:prstGeom>
        </p:spPr>
      </p:pic>
      <p:cxnSp>
        <p:nvCxnSpPr>
          <p:cNvPr id="30" name="Straight Connector 2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489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0F01DF-6350-72AA-FFB2-C68744CBB471}"/>
              </a:ext>
            </a:extLst>
          </p:cNvPr>
          <p:cNvSpPr>
            <a:spLocks noGrp="1"/>
          </p:cNvSpPr>
          <p:nvPr>
            <p:ph type="title"/>
          </p:nvPr>
        </p:nvSpPr>
        <p:spPr>
          <a:xfrm>
            <a:off x="838200" y="741933"/>
            <a:ext cx="5254437" cy="276138"/>
          </a:xfrm>
        </p:spPr>
        <p:txBody>
          <a:bodyPr anchor="t">
            <a:normAutofit fontScale="90000"/>
          </a:bodyPr>
          <a:lstStyle/>
          <a:p>
            <a:endParaRPr lang="en-US" sz="6000" dirty="0"/>
          </a:p>
        </p:txBody>
      </p:sp>
      <p:cxnSp>
        <p:nvCxnSpPr>
          <p:cNvPr id="24" name="Straight Connector 2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2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2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4" name="Content Placeholder 3" descr="A graph of safety and convenience features&#10;&#10;Description automatically generated">
            <a:extLst>
              <a:ext uri="{FF2B5EF4-FFF2-40B4-BE49-F238E27FC236}">
                <a16:creationId xmlns:a16="http://schemas.microsoft.com/office/drawing/2014/main" id="{74160D68-1304-9DAB-BA3E-8843148F799D}"/>
              </a:ext>
            </a:extLst>
          </p:cNvPr>
          <p:cNvPicPr>
            <a:picLocks noChangeAspect="1"/>
          </p:cNvPicPr>
          <p:nvPr/>
        </p:nvPicPr>
        <p:blipFill>
          <a:blip r:embed="rId2"/>
          <a:stretch>
            <a:fillRect/>
          </a:stretch>
        </p:blipFill>
        <p:spPr>
          <a:xfrm>
            <a:off x="838200" y="2053314"/>
            <a:ext cx="5349224" cy="3944711"/>
          </a:xfrm>
          <a:prstGeom prst="rect">
            <a:avLst/>
          </a:prstGeom>
        </p:spPr>
      </p:pic>
      <p:sp>
        <p:nvSpPr>
          <p:cNvPr id="28" name="Content Placeholder 7">
            <a:extLst>
              <a:ext uri="{FF2B5EF4-FFF2-40B4-BE49-F238E27FC236}">
                <a16:creationId xmlns:a16="http://schemas.microsoft.com/office/drawing/2014/main" id="{0BC6E726-D438-EA2C-DCEF-CBCF6C022579}"/>
              </a:ext>
            </a:extLst>
          </p:cNvPr>
          <p:cNvSpPr>
            <a:spLocks noGrp="1"/>
          </p:cNvSpPr>
          <p:nvPr>
            <p:ph idx="1"/>
          </p:nvPr>
        </p:nvSpPr>
        <p:spPr>
          <a:xfrm>
            <a:off x="7229042" y="1062235"/>
            <a:ext cx="4124758" cy="4937875"/>
          </a:xfrm>
        </p:spPr>
        <p:txBody>
          <a:bodyPr anchor="ctr">
            <a:normAutofit/>
          </a:bodyPr>
          <a:lstStyle/>
          <a:p>
            <a:r>
              <a:rPr lang="en-US" sz="2000" dirty="0">
                <a:latin typeface="Times New Roman"/>
                <a:cs typeface="Times New Roman"/>
              </a:rPr>
              <a:t>Task 3:</a:t>
            </a:r>
          </a:p>
          <a:p>
            <a:pPr marL="0" indent="0">
              <a:buNone/>
            </a:pPr>
            <a:r>
              <a:rPr lang="en-US" sz="2000" dirty="0">
                <a:latin typeface="Times New Roman"/>
                <a:cs typeface="Times New Roman"/>
              </a:rPr>
              <a:t>   </a:t>
            </a:r>
            <a:r>
              <a:rPr lang="en-US" sz="2000" dirty="0">
                <a:latin typeface="Times New Roman"/>
                <a:ea typeface="+mn-lt"/>
                <a:cs typeface="Times New Roman"/>
              </a:rPr>
              <a:t>  </a:t>
            </a:r>
            <a:r>
              <a:rPr lang="en-US" sz="1800" dirty="0">
                <a:latin typeface="Times New Roman"/>
                <a:ea typeface="+mn-lt"/>
                <a:cs typeface="Times New Roman"/>
              </a:rPr>
              <a:t> </a:t>
            </a:r>
            <a:r>
              <a:rPr lang="en-US" sz="1800" dirty="0">
                <a:latin typeface="Times New Roman"/>
                <a:ea typeface="+mn-lt"/>
                <a:cs typeface="+mn-lt"/>
              </a:rPr>
              <a:t>Fasten Seat Belt Warning appears to be the most common feature (close to 100% of cars), followed by Door Ajar Warning and then High Speed Alert System. This suggests prioritization of features that directly address passenger safety within the car itself.</a:t>
            </a:r>
          </a:p>
          <a:p>
            <a:pPr marL="0" indent="0">
              <a:buNone/>
            </a:pPr>
            <a:r>
              <a:rPr lang="en-US" sz="1800" dirty="0">
                <a:latin typeface="Times New Roman"/>
                <a:ea typeface="+mn-lt"/>
                <a:cs typeface="+mn-lt"/>
              </a:rPr>
              <a:t>    Overall, a high percentage of cars possess all three safety and convenience features investigated, indicating a strong focus on incorporating these functionalities into the car models.</a:t>
            </a:r>
            <a:endParaRPr lang="en-US" sz="1800">
              <a:latin typeface="Times New Roman"/>
            </a:endParaRPr>
          </a:p>
          <a:p>
            <a:endParaRPr lang="en-US" sz="2000" dirty="0">
              <a:latin typeface="Times New Roman"/>
              <a:cs typeface="Times New Roman"/>
            </a:endParaRPr>
          </a:p>
          <a:p>
            <a:endParaRPr lang="en-US" sz="2000" dirty="0">
              <a:latin typeface="Times New Roman"/>
              <a:cs typeface="Times New Roman"/>
            </a:endParaRPr>
          </a:p>
          <a:p>
            <a:endParaRPr lang="en-US" sz="2000" dirty="0">
              <a:latin typeface="Times New Roman"/>
              <a:cs typeface="Times New Roman"/>
            </a:endParaRPr>
          </a:p>
        </p:txBody>
      </p:sp>
    </p:spTree>
    <p:extLst>
      <p:ext uri="{BB962C8B-B14F-4D97-AF65-F5344CB8AC3E}">
        <p14:creationId xmlns:p14="http://schemas.microsoft.com/office/powerpoint/2010/main" val="633425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Insight Data Visualisation · Free image on Pixabay">
            <a:extLst>
              <a:ext uri="{FF2B5EF4-FFF2-40B4-BE49-F238E27FC236}">
                <a16:creationId xmlns:a16="http://schemas.microsoft.com/office/drawing/2014/main" id="{954678F7-4720-0499-FBEC-380A0E97187A}"/>
              </a:ext>
            </a:extLst>
          </p:cNvPr>
          <p:cNvPicPr>
            <a:picLocks noChangeAspect="1"/>
          </p:cNvPicPr>
          <p:nvPr/>
        </p:nvPicPr>
        <p:blipFill>
          <a:blip r:embed="rId2"/>
          <a:srcRect l="6968" r="4143"/>
          <a:stretch/>
        </p:blipFill>
        <p:spPr>
          <a:xfrm>
            <a:off x="20" y="-22"/>
            <a:ext cx="12191977" cy="6858022"/>
          </a:xfrm>
          <a:prstGeom prst="rect">
            <a:avLst/>
          </a:prstGeom>
        </p:spPr>
      </p:pic>
      <p:sp>
        <p:nvSpPr>
          <p:cNvPr id="9" name="Rectangle 8">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03377"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0CDD9-C673-1E93-F1A9-F7D197A65925}"/>
              </a:ext>
            </a:extLst>
          </p:cNvPr>
          <p:cNvSpPr>
            <a:spLocks noGrp="1"/>
          </p:cNvSpPr>
          <p:nvPr>
            <p:ph type="ctrTitle"/>
          </p:nvPr>
        </p:nvSpPr>
        <p:spPr>
          <a:xfrm>
            <a:off x="643466" y="643467"/>
            <a:ext cx="5452529" cy="3569242"/>
          </a:xfrm>
        </p:spPr>
        <p:txBody>
          <a:bodyPr anchor="t">
            <a:normAutofit/>
          </a:bodyPr>
          <a:lstStyle/>
          <a:p>
            <a:r>
              <a:rPr lang="en-US">
                <a:solidFill>
                  <a:schemeClr val="bg1"/>
                </a:solidFill>
                <a:latin typeface="Times New Roman"/>
                <a:cs typeface="Times New Roman"/>
              </a:rPr>
              <a:t>BUSSINESS INSIGHTS</a:t>
            </a:r>
          </a:p>
        </p:txBody>
      </p:sp>
      <p:sp>
        <p:nvSpPr>
          <p:cNvPr id="3" name="Content Placeholder 2">
            <a:extLst>
              <a:ext uri="{FF2B5EF4-FFF2-40B4-BE49-F238E27FC236}">
                <a16:creationId xmlns:a16="http://schemas.microsoft.com/office/drawing/2014/main" id="{286B3D68-574A-2C64-D34F-6F84009CF067}"/>
              </a:ext>
            </a:extLst>
          </p:cNvPr>
          <p:cNvSpPr>
            <a:spLocks noGrp="1"/>
          </p:cNvSpPr>
          <p:nvPr>
            <p:ph type="subTitle" idx="1"/>
          </p:nvPr>
        </p:nvSpPr>
        <p:spPr>
          <a:xfrm>
            <a:off x="643466" y="4551036"/>
            <a:ext cx="5449479" cy="1919433"/>
          </a:xfrm>
        </p:spPr>
        <p:txBody>
          <a:bodyPr anchor="b">
            <a:normAutofit/>
          </a:bodyPr>
          <a:lstStyle/>
          <a:p>
            <a:endParaRPr lang="en-US">
              <a:solidFill>
                <a:schemeClr val="bg1"/>
              </a:solidFill>
            </a:endParaRPr>
          </a:p>
        </p:txBody>
      </p:sp>
      <p:sp>
        <p:nvSpPr>
          <p:cNvPr id="11" name="Rectangle 10">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0187" y="2206184"/>
            <a:ext cx="6858003" cy="2445624"/>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0537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2536D-5029-D337-9CA0-577174F44F70}"/>
              </a:ext>
            </a:extLst>
          </p:cNvPr>
          <p:cNvSpPr>
            <a:spLocks noGrp="1"/>
          </p:cNvSpPr>
          <p:nvPr>
            <p:ph type="title"/>
          </p:nvPr>
        </p:nvSpPr>
        <p:spPr/>
        <p:txBody>
          <a:bodyPr>
            <a:normAutofit/>
          </a:bodyPr>
          <a:lstStyle/>
          <a:p>
            <a:r>
              <a:rPr lang="en-US" sz="3200" dirty="0">
                <a:latin typeface="Times New Roman"/>
                <a:cs typeface="Times New Roman"/>
              </a:rPr>
              <a:t>SUMMARIZATION: </a:t>
            </a:r>
          </a:p>
        </p:txBody>
      </p:sp>
      <p:graphicFrame>
        <p:nvGraphicFramePr>
          <p:cNvPr id="21" name="Content Placeholder 2">
            <a:extLst>
              <a:ext uri="{FF2B5EF4-FFF2-40B4-BE49-F238E27FC236}">
                <a16:creationId xmlns:a16="http://schemas.microsoft.com/office/drawing/2014/main" id="{A0583EF2-EBF2-47FF-7420-44D53B5E1F1D}"/>
              </a:ext>
            </a:extLst>
          </p:cNvPr>
          <p:cNvGraphicFramePr>
            <a:graphicFrameLocks noGrp="1"/>
          </p:cNvGraphicFramePr>
          <p:nvPr>
            <p:ph idx="1"/>
          </p:nvPr>
        </p:nvGraphicFramePr>
        <p:xfrm>
          <a:off x="838200" y="1246505"/>
          <a:ext cx="10515600" cy="52352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553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BA31CB50-1D67-CFCD-C07A-C969EDCE9FAB}"/>
              </a:ext>
            </a:extLst>
          </p:cNvPr>
          <p:cNvSpPr>
            <a:spLocks noGrp="1"/>
          </p:cNvSpPr>
          <p:nvPr>
            <p:ph type="title"/>
          </p:nvPr>
        </p:nvSpPr>
        <p:spPr>
          <a:xfrm>
            <a:off x="479394" y="1070800"/>
            <a:ext cx="3939688" cy="5583126"/>
          </a:xfrm>
        </p:spPr>
        <p:txBody>
          <a:bodyPr>
            <a:normAutofit/>
          </a:bodyPr>
          <a:lstStyle/>
          <a:p>
            <a:pPr algn="r"/>
            <a:r>
              <a:rPr lang="en-US" sz="4500">
                <a:latin typeface="Times New Roman"/>
                <a:cs typeface="Times New Roman"/>
              </a:rPr>
              <a:t>PROJECT</a:t>
            </a:r>
            <a:r>
              <a:rPr lang="en-US" sz="4500" baseline="0">
                <a:latin typeface="Times New Roman"/>
                <a:cs typeface="Times New Roman"/>
              </a:rPr>
              <a:t> 2 </a:t>
            </a:r>
            <a:r>
              <a:rPr lang="en-US" sz="4500">
                <a:latin typeface="Times New Roman"/>
                <a:cs typeface="Times New Roman"/>
              </a:rPr>
              <a:t>– SAFETY FEATURES ASSESSMENT</a:t>
            </a:r>
          </a:p>
        </p:txBody>
      </p:sp>
      <p:cxnSp>
        <p:nvCxnSpPr>
          <p:cNvPr id="26" name="Straight Connector 25">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20" name="Content Placeholder 2">
            <a:extLst>
              <a:ext uri="{FF2B5EF4-FFF2-40B4-BE49-F238E27FC236}">
                <a16:creationId xmlns:a16="http://schemas.microsoft.com/office/drawing/2014/main" id="{8578CF16-60A9-35E3-21CA-E8C10E851E3A}"/>
              </a:ext>
            </a:extLst>
          </p:cNvPr>
          <p:cNvGraphicFramePr>
            <a:graphicFrameLocks noGrp="1"/>
          </p:cNvGraphicFramePr>
          <p:nvPr>
            <p:ph idx="1"/>
            <p:extLst>
              <p:ext uri="{D42A27DB-BD31-4B8C-83A1-F6EECF244321}">
                <p14:modId xmlns:p14="http://schemas.microsoft.com/office/powerpoint/2010/main" val="2642095416"/>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1255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B10648-60EF-9473-0165-B93CB7839EEC}"/>
              </a:ext>
            </a:extLst>
          </p:cNvPr>
          <p:cNvSpPr>
            <a:spLocks noGrp="1"/>
          </p:cNvSpPr>
          <p:nvPr>
            <p:ph type="title"/>
          </p:nvPr>
        </p:nvSpPr>
        <p:spPr>
          <a:xfrm>
            <a:off x="803775" y="1106007"/>
            <a:ext cx="10550025" cy="1182927"/>
          </a:xfrm>
        </p:spPr>
        <p:txBody>
          <a:bodyPr anchor="b">
            <a:normAutofit/>
          </a:bodyPr>
          <a:lstStyle/>
          <a:p>
            <a:r>
              <a:rPr lang="en-US" sz="6600" b="1" baseline="0">
                <a:latin typeface="Times New Roman"/>
                <a:cs typeface="Times New Roman"/>
              </a:rPr>
              <a:t>Business Conclusions</a:t>
            </a:r>
            <a:endParaRPr lang="en-US" sz="6600">
              <a:latin typeface="Times New Roman"/>
              <a:cs typeface="Times New Roman"/>
            </a:endParaRPr>
          </a:p>
        </p:txBody>
      </p:sp>
      <p:cxnSp>
        <p:nvCxnSpPr>
          <p:cNvPr id="10" name="Straight Connector 9">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2CE9158E-EDB8-6EA8-4180-A00A1D1F109A}"/>
              </a:ext>
            </a:extLst>
          </p:cNvPr>
          <p:cNvSpPr>
            <a:spLocks noGrp="1"/>
          </p:cNvSpPr>
          <p:nvPr>
            <p:ph idx="1"/>
          </p:nvPr>
        </p:nvSpPr>
        <p:spPr>
          <a:xfrm>
            <a:off x="803775" y="2598947"/>
            <a:ext cx="10550025" cy="3677348"/>
          </a:xfrm>
        </p:spPr>
        <p:txBody>
          <a:bodyPr vert="horz" lIns="91440" tIns="45720" rIns="91440" bIns="45720" rtlCol="0" anchor="t">
            <a:normAutofit/>
          </a:bodyPr>
          <a:lstStyle/>
          <a:p>
            <a:endParaRPr lang="en-US" sz="1800" b="1"/>
          </a:p>
          <a:p>
            <a:pPr>
              <a:buFont typeface=""/>
              <a:buAutoNum type="arabicPeriod"/>
            </a:pPr>
            <a:r>
              <a:rPr lang="en-US" sz="1800" b="1">
                <a:latin typeface="Times New Roman"/>
                <a:cs typeface="Times New Roman"/>
              </a:rPr>
              <a:t>Market Preferences</a:t>
            </a:r>
            <a:r>
              <a:rPr lang="en-US" sz="1800">
                <a:latin typeface="Times New Roman"/>
                <a:cs typeface="Times New Roman"/>
              </a:rPr>
              <a:t>: SUVs and Sedans are preferred by consumers, suggesting a market demand for spacious and versatile vehicles. Car manufacturers should focus on these body types to meet market expectations.</a:t>
            </a:r>
          </a:p>
          <a:p>
            <a:pPr>
              <a:buFont typeface=""/>
              <a:buAutoNum type="arabicPeriod"/>
            </a:pPr>
            <a:r>
              <a:rPr lang="en-US" sz="1800" b="1">
                <a:latin typeface="Times New Roman"/>
                <a:cs typeface="Times New Roman"/>
              </a:rPr>
              <a:t>Driving Modes</a:t>
            </a:r>
            <a:r>
              <a:rPr lang="en-US" sz="1800">
                <a:latin typeface="Times New Roman"/>
                <a:cs typeface="Times New Roman"/>
              </a:rPr>
              <a:t>: The availability of diverse driving modes is limited to specific models, indicating a niche market for vehicles with advanced driving options.</a:t>
            </a:r>
          </a:p>
          <a:p>
            <a:pPr>
              <a:buFont typeface=""/>
              <a:buAutoNum type="arabicPeriod"/>
            </a:pPr>
            <a:r>
              <a:rPr lang="en-US" sz="1800" b="1">
                <a:latin typeface="Times New Roman"/>
                <a:cs typeface="Times New Roman"/>
              </a:rPr>
              <a:t>Fuel Efficiency</a:t>
            </a:r>
            <a:r>
              <a:rPr lang="en-US" sz="1800">
                <a:latin typeface="Times New Roman"/>
                <a:cs typeface="Times New Roman"/>
              </a:rPr>
              <a:t>: Manufacturers with higher city mileage, like Renault, are more competitive in the urban driving segment. Brands with lower mileage should enhance fuel efficiency to stay competitive.</a:t>
            </a:r>
          </a:p>
          <a:p>
            <a:pPr>
              <a:buFont typeface=""/>
              <a:buAutoNum type="arabicPeriod"/>
            </a:pPr>
            <a:r>
              <a:rPr lang="en-US" sz="1800" b="1">
                <a:latin typeface="Times New Roman"/>
                <a:cs typeface="Times New Roman"/>
              </a:rPr>
              <a:t>Safety Standards</a:t>
            </a:r>
            <a:r>
              <a:rPr lang="en-US" sz="1800">
                <a:latin typeface="Times New Roman"/>
                <a:cs typeface="Times New Roman"/>
              </a:rPr>
              <a:t>: While ABS is widely implemented, there is a gap in other safety features like Airbags and Hill Assist. Manufacturers should aim to improve these features to enhance overall safety.</a:t>
            </a:r>
          </a:p>
          <a:p>
            <a:pPr>
              <a:buFont typeface=""/>
              <a:buAutoNum type="arabicPeriod"/>
            </a:pPr>
            <a:r>
              <a:rPr lang="en-US" sz="1800" b="1">
                <a:latin typeface="Times New Roman"/>
                <a:cs typeface="Times New Roman"/>
              </a:rPr>
              <a:t>User Comfort</a:t>
            </a:r>
            <a:r>
              <a:rPr lang="en-US" sz="1800">
                <a:latin typeface="Times New Roman"/>
                <a:cs typeface="Times New Roman"/>
              </a:rPr>
              <a:t>: The focus on average seating capacity and essential features like central locking and child safety locks suggests a strong market preference for family-oriented vehicles.</a:t>
            </a:r>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3821400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85049E-9B68-519E-4F3C-6A6927992173}"/>
              </a:ext>
            </a:extLst>
          </p:cNvPr>
          <p:cNvSpPr>
            <a:spLocks noGrp="1"/>
          </p:cNvSpPr>
          <p:nvPr>
            <p:ph type="title"/>
          </p:nvPr>
        </p:nvSpPr>
        <p:spPr>
          <a:xfrm>
            <a:off x="803775" y="1106007"/>
            <a:ext cx="10583155" cy="443014"/>
          </a:xfrm>
        </p:spPr>
        <p:txBody>
          <a:bodyPr anchor="b">
            <a:normAutofit fontScale="90000"/>
          </a:bodyPr>
          <a:lstStyle/>
          <a:p>
            <a:endParaRPr lang="en-US" sz="6600"/>
          </a:p>
        </p:txBody>
      </p:sp>
      <p:cxnSp>
        <p:nvCxnSpPr>
          <p:cNvPr id="10" name="Straight Connector 9">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F3589F30-C653-5CA5-5EE7-A985CFBC5436}"/>
              </a:ext>
            </a:extLst>
          </p:cNvPr>
          <p:cNvSpPr>
            <a:spLocks noGrp="1"/>
          </p:cNvSpPr>
          <p:nvPr>
            <p:ph idx="1"/>
          </p:nvPr>
        </p:nvSpPr>
        <p:spPr>
          <a:xfrm>
            <a:off x="803775" y="1538774"/>
            <a:ext cx="10572111" cy="4737521"/>
          </a:xfrm>
        </p:spPr>
        <p:txBody>
          <a:bodyPr vert="horz" lIns="91440" tIns="45720" rIns="91440" bIns="45720" rtlCol="0" anchor="t">
            <a:normAutofit/>
          </a:bodyPr>
          <a:lstStyle/>
          <a:p>
            <a:r>
              <a:rPr lang="en-US" sz="2400" b="1" dirty="0">
                <a:latin typeface="Times New Roman"/>
                <a:cs typeface="Times New Roman"/>
              </a:rPr>
              <a:t>Challenges Faced</a:t>
            </a:r>
          </a:p>
          <a:p>
            <a:pPr>
              <a:buFont typeface=""/>
              <a:buAutoNum type="arabicPeriod"/>
            </a:pPr>
            <a:r>
              <a:rPr lang="en-US" sz="1800" b="1" dirty="0">
                <a:latin typeface="Times New Roman"/>
                <a:cs typeface="Times New Roman"/>
              </a:rPr>
              <a:t>Data Inconsistencies</a:t>
            </a:r>
            <a:r>
              <a:rPr lang="en-US" sz="1800" dirty="0">
                <a:latin typeface="Times New Roman"/>
                <a:cs typeface="Times New Roman"/>
              </a:rPr>
              <a:t>: Variations in data availability and completeness for safety features and dimensions sometimes led to incomplete analyses.</a:t>
            </a:r>
          </a:p>
          <a:p>
            <a:pPr>
              <a:buFont typeface=""/>
              <a:buAutoNum type="arabicPeriod"/>
            </a:pPr>
            <a:r>
              <a:rPr lang="en-US" sz="1800" b="1" dirty="0">
                <a:latin typeface="Times New Roman"/>
                <a:cs typeface="Times New Roman"/>
              </a:rPr>
              <a:t>Feature Standardization</a:t>
            </a:r>
            <a:r>
              <a:rPr lang="en-US" sz="1800" dirty="0">
                <a:latin typeface="Times New Roman"/>
                <a:cs typeface="Times New Roman"/>
              </a:rPr>
              <a:t>: Differences in feature definitions across manufacturers made comparisons challenging, particularly in safety and convenience features.</a:t>
            </a:r>
          </a:p>
          <a:p>
            <a:r>
              <a:rPr lang="en-US" sz="2400" b="1" dirty="0">
                <a:latin typeface="Times New Roman"/>
                <a:cs typeface="Times New Roman"/>
              </a:rPr>
              <a:t>Future Scope</a:t>
            </a:r>
          </a:p>
          <a:p>
            <a:pPr>
              <a:buFont typeface=""/>
              <a:buAutoNum type="arabicPeriod"/>
            </a:pPr>
            <a:r>
              <a:rPr lang="en-US" sz="1800" b="1" dirty="0">
                <a:latin typeface="Times New Roman"/>
                <a:cs typeface="Times New Roman"/>
              </a:rPr>
              <a:t>Enhanced Data Granularity</a:t>
            </a:r>
            <a:r>
              <a:rPr lang="en-US" sz="1800" dirty="0">
                <a:latin typeface="Times New Roman"/>
                <a:cs typeface="Times New Roman"/>
              </a:rPr>
              <a:t>: Collecting more detailed and standardized data on features across manufacturers could improve analysis accuracy.</a:t>
            </a:r>
          </a:p>
          <a:p>
            <a:pPr>
              <a:buFont typeface=""/>
              <a:buAutoNum type="arabicPeriod"/>
            </a:pPr>
            <a:r>
              <a:rPr lang="en-US" sz="1800" b="1" dirty="0">
                <a:latin typeface="Times New Roman"/>
                <a:cs typeface="Times New Roman"/>
              </a:rPr>
              <a:t>Extended Feature Analysis</a:t>
            </a:r>
            <a:r>
              <a:rPr lang="en-US" sz="1800" dirty="0">
                <a:latin typeface="Times New Roman"/>
                <a:cs typeface="Times New Roman"/>
              </a:rPr>
              <a:t>: Investigating additional features such as advanced driver assistance systems (ADAS) and infotainment options could provide a more comprehensive view of market trends.</a:t>
            </a:r>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576711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B05E1-8162-371B-1A94-5A1F20CAC12B}"/>
              </a:ext>
            </a:extLst>
          </p:cNvPr>
          <p:cNvSpPr>
            <a:spLocks noGrp="1"/>
          </p:cNvSpPr>
          <p:nvPr>
            <p:ph type="title"/>
          </p:nvPr>
        </p:nvSpPr>
        <p:spPr>
          <a:xfrm>
            <a:off x="838200" y="365125"/>
            <a:ext cx="10515600" cy="5908606"/>
          </a:xfrm>
        </p:spPr>
        <p:txBody>
          <a:bodyPr/>
          <a:lstStyle/>
          <a:p>
            <a:pPr algn="ctr"/>
            <a:r>
              <a:rPr lang="en-US" dirty="0"/>
              <a:t>THANKYOU</a:t>
            </a:r>
          </a:p>
        </p:txBody>
      </p:sp>
    </p:spTree>
    <p:extLst>
      <p:ext uri="{BB962C8B-B14F-4D97-AF65-F5344CB8AC3E}">
        <p14:creationId xmlns:p14="http://schemas.microsoft.com/office/powerpoint/2010/main" val="3532276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C17278C5-34E8-4293-BE47-73B18483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5" name="Picture 4" descr="Pen placed on top of a signature line">
            <a:extLst>
              <a:ext uri="{FF2B5EF4-FFF2-40B4-BE49-F238E27FC236}">
                <a16:creationId xmlns:a16="http://schemas.microsoft.com/office/drawing/2014/main" id="{F34C72CB-BD85-9F3B-0D69-F2499A1888E0}"/>
              </a:ext>
            </a:extLst>
          </p:cNvPr>
          <p:cNvPicPr>
            <a:picLocks noChangeAspect="1"/>
          </p:cNvPicPr>
          <p:nvPr/>
        </p:nvPicPr>
        <p:blipFill>
          <a:blip r:embed="rId2">
            <a:duotone>
              <a:schemeClr val="accent1">
                <a:shade val="45000"/>
                <a:satMod val="135000"/>
              </a:schemeClr>
              <a:prstClr val="white"/>
            </a:duotone>
            <a:alphaModFix amt="35000"/>
          </a:blip>
          <a:srcRect b="15730"/>
          <a:stretch/>
        </p:blipFill>
        <p:spPr>
          <a:xfrm>
            <a:off x="20" y="-8877"/>
            <a:ext cx="12191980" cy="6858000"/>
          </a:xfrm>
          <a:prstGeom prst="rect">
            <a:avLst/>
          </a:prstGeom>
        </p:spPr>
      </p:pic>
      <p:sp>
        <p:nvSpPr>
          <p:cNvPr id="2" name="Title 1">
            <a:extLst>
              <a:ext uri="{FF2B5EF4-FFF2-40B4-BE49-F238E27FC236}">
                <a16:creationId xmlns:a16="http://schemas.microsoft.com/office/drawing/2014/main" id="{2BD4ECC6-8379-980E-7939-904FF171A8E0}"/>
              </a:ext>
            </a:extLst>
          </p:cNvPr>
          <p:cNvSpPr>
            <a:spLocks noGrp="1"/>
          </p:cNvSpPr>
          <p:nvPr>
            <p:ph type="title"/>
          </p:nvPr>
        </p:nvSpPr>
        <p:spPr>
          <a:xfrm>
            <a:off x="306536" y="856559"/>
            <a:ext cx="11457448" cy="5246584"/>
          </a:xfrm>
        </p:spPr>
        <p:txBody>
          <a:bodyPr vert="horz" lIns="91440" tIns="45720" rIns="91440" bIns="45720" rtlCol="0" anchor="b">
            <a:normAutofit fontScale="90000"/>
          </a:bodyPr>
          <a:lstStyle/>
          <a:p>
            <a:br>
              <a:rPr lang="en-US" sz="3200" b="1" cap="all" dirty="0">
                <a:latin typeface="Times New Roman"/>
              </a:rPr>
            </a:br>
            <a:br>
              <a:rPr lang="en-US" sz="3200" b="1" cap="all" dirty="0">
                <a:latin typeface="Times New Roman"/>
              </a:rPr>
            </a:br>
            <a:br>
              <a:rPr lang="en-US" sz="3200" b="1" cap="all" dirty="0">
                <a:latin typeface="Times New Roman"/>
              </a:rPr>
            </a:br>
            <a:r>
              <a:rPr lang="en-US" sz="3200" b="1" cap="all" dirty="0">
                <a:solidFill>
                  <a:schemeClr val="tx2"/>
                </a:solidFill>
                <a:latin typeface="Times New Roman"/>
                <a:cs typeface="Times New Roman"/>
              </a:rPr>
              <a:t>REQUIREMENTS:</a:t>
            </a:r>
            <a:br>
              <a:rPr lang="en-US" sz="3200" b="1" cap="all" dirty="0">
                <a:latin typeface="Times New Roman"/>
              </a:rPr>
            </a:br>
            <a:r>
              <a:rPr lang="en-US" sz="2000" b="1" cap="all" dirty="0">
                <a:solidFill>
                  <a:schemeClr val="accent4">
                    <a:lumMod val="20000"/>
                    <a:lumOff val="80000"/>
                  </a:schemeClr>
                </a:solidFill>
                <a:latin typeface="Times New Roman"/>
                <a:cs typeface="Times New Roman"/>
              </a:rPr>
              <a:t>TOOLS : </a:t>
            </a:r>
            <a:br>
              <a:rPr lang="en-US" sz="2000" b="1" cap="all" dirty="0">
                <a:latin typeface="Times New Roman"/>
              </a:rPr>
            </a:br>
            <a:r>
              <a:rPr lang="en-US" sz="2000" b="1" cap="all" dirty="0">
                <a:solidFill>
                  <a:srgbClr val="FFFFFF"/>
                </a:solidFill>
                <a:latin typeface="Times New Roman"/>
                <a:cs typeface="Times New Roman"/>
              </a:rPr>
              <a:t>ANACONDA</a:t>
            </a:r>
            <a:br>
              <a:rPr lang="en-US" sz="2000" b="1" cap="all" dirty="0">
                <a:latin typeface="Times New Roman"/>
              </a:rPr>
            </a:br>
            <a:r>
              <a:rPr lang="en-US" sz="2000" b="1" cap="all" dirty="0">
                <a:solidFill>
                  <a:srgbClr val="FFFFFF"/>
                </a:solidFill>
                <a:latin typeface="Times New Roman"/>
                <a:cs typeface="Times New Roman"/>
              </a:rPr>
              <a:t>JUPYTER NOTEBOOK</a:t>
            </a:r>
            <a:br>
              <a:rPr lang="en-US" sz="2000" b="1" cap="all" dirty="0">
                <a:latin typeface="Times New Roman"/>
              </a:rPr>
            </a:br>
            <a:br>
              <a:rPr lang="en-US" sz="2000" b="1" cap="all" dirty="0">
                <a:latin typeface="Times New Roman"/>
              </a:rPr>
            </a:br>
            <a:r>
              <a:rPr lang="en-US" sz="2000" b="1" cap="all" dirty="0">
                <a:solidFill>
                  <a:schemeClr val="accent4">
                    <a:lumMod val="20000"/>
                    <a:lumOff val="80000"/>
                  </a:schemeClr>
                </a:solidFill>
                <a:latin typeface="Times New Roman"/>
                <a:cs typeface="Times New Roman"/>
              </a:rPr>
              <a:t>DATA REQUIREMENTS:</a:t>
            </a:r>
            <a:br>
              <a:rPr lang="en-US" sz="2000" b="1" cap="all" dirty="0">
                <a:latin typeface="Times New Roman"/>
              </a:rPr>
            </a:br>
            <a:r>
              <a:rPr lang="en-US" sz="2000" b="1" cap="all" dirty="0">
                <a:solidFill>
                  <a:srgbClr val="FFFFFF"/>
                </a:solidFill>
                <a:latin typeface="Times New Roman"/>
                <a:cs typeface="Times New Roman"/>
              </a:rPr>
              <a:t>DATASET </a:t>
            </a:r>
            <a:br>
              <a:rPr lang="en-US" sz="7200" b="1" cap="all" dirty="0">
                <a:solidFill>
                  <a:srgbClr val="FFFFFF"/>
                </a:solidFill>
              </a:rPr>
            </a:br>
            <a:r>
              <a:rPr lang="en-US" sz="2000" b="1" cap="all" dirty="0">
                <a:solidFill>
                  <a:srgbClr val="FFFFFF"/>
                </a:solidFill>
                <a:latin typeface="Times New Roman"/>
                <a:cs typeface="Times New Roman"/>
              </a:rPr>
              <a:t>PYTHON LIBRARIES</a:t>
            </a:r>
            <a:br>
              <a:rPr lang="en-US" sz="7200" b="1" cap="all" dirty="0"/>
            </a:br>
            <a:br>
              <a:rPr lang="en-US" sz="7200" b="1" cap="all" dirty="0"/>
            </a:br>
            <a:endParaRPr lang="en-US" sz="7200" b="1" i="0" kern="1200" cap="all" baseline="0" dirty="0">
              <a:solidFill>
                <a:srgbClr val="FFFFFF"/>
              </a:solidFill>
              <a:latin typeface="+mj-lt"/>
            </a:endParaRPr>
          </a:p>
        </p:txBody>
      </p:sp>
      <p:cxnSp>
        <p:nvCxnSpPr>
          <p:cNvPr id="24" name="Straight Connector 23">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3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2097902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7DB9E0-DE6E-D834-42F3-FFCB4C411EB5}"/>
              </a:ext>
            </a:extLst>
          </p:cNvPr>
          <p:cNvSpPr>
            <a:spLocks noGrp="1"/>
          </p:cNvSpPr>
          <p:nvPr>
            <p:ph type="title"/>
          </p:nvPr>
        </p:nvSpPr>
        <p:spPr>
          <a:xfrm>
            <a:off x="838200" y="367338"/>
            <a:ext cx="7605812" cy="1350007"/>
          </a:xfrm>
        </p:spPr>
        <p:txBody>
          <a:bodyPr anchor="t">
            <a:normAutofit fontScale="90000"/>
          </a:bodyPr>
          <a:lstStyle/>
          <a:p>
            <a:r>
              <a:rPr lang="en-US" sz="3200" dirty="0">
                <a:latin typeface="Times New Roman"/>
                <a:cs typeface="Times New Roman"/>
              </a:rPr>
              <a:t>PROJECT 1</a:t>
            </a:r>
            <a:br>
              <a:rPr lang="en-US" sz="3200" dirty="0">
                <a:latin typeface="Times New Roman"/>
                <a:cs typeface="Times New Roman"/>
              </a:rPr>
            </a:br>
            <a:br>
              <a:rPr lang="en-US" sz="3200" dirty="0">
                <a:latin typeface="Times New Roman"/>
                <a:cs typeface="Times New Roman"/>
              </a:rPr>
            </a:br>
            <a:r>
              <a:rPr lang="en-US" sz="3200" dirty="0">
                <a:latin typeface="Times New Roman"/>
                <a:cs typeface="Times New Roman"/>
              </a:rPr>
              <a:t>MARKET SEGMENTATION ANALYSIS</a:t>
            </a:r>
          </a:p>
        </p:txBody>
      </p:sp>
      <p:cxnSp>
        <p:nvCxnSpPr>
          <p:cNvPr id="52" name="Straight Connector 5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5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5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5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5" name="Content Placeholder 4" descr="A graph of different colored squares&#10;&#10;Description automatically generated">
            <a:extLst>
              <a:ext uri="{FF2B5EF4-FFF2-40B4-BE49-F238E27FC236}">
                <a16:creationId xmlns:a16="http://schemas.microsoft.com/office/drawing/2014/main" id="{5DEF361C-93AD-75F5-6FF5-A5FE32D1BBD4}"/>
              </a:ext>
            </a:extLst>
          </p:cNvPr>
          <p:cNvPicPr>
            <a:picLocks noChangeAspect="1"/>
          </p:cNvPicPr>
          <p:nvPr/>
        </p:nvPicPr>
        <p:blipFill>
          <a:blip r:embed="rId2"/>
          <a:stretch>
            <a:fillRect/>
          </a:stretch>
        </p:blipFill>
        <p:spPr>
          <a:xfrm>
            <a:off x="838200" y="2428793"/>
            <a:ext cx="4889749" cy="3569232"/>
          </a:xfrm>
          <a:prstGeom prst="rect">
            <a:avLst/>
          </a:prstGeom>
        </p:spPr>
      </p:pic>
      <p:sp>
        <p:nvSpPr>
          <p:cNvPr id="47" name="Content Placeholder 46">
            <a:extLst>
              <a:ext uri="{FF2B5EF4-FFF2-40B4-BE49-F238E27FC236}">
                <a16:creationId xmlns:a16="http://schemas.microsoft.com/office/drawing/2014/main" id="{F0938EB8-4110-58C9-4254-819C8C2B5FB5}"/>
              </a:ext>
            </a:extLst>
          </p:cNvPr>
          <p:cNvSpPr>
            <a:spLocks noGrp="1"/>
          </p:cNvSpPr>
          <p:nvPr>
            <p:ph idx="1"/>
          </p:nvPr>
        </p:nvSpPr>
        <p:spPr>
          <a:xfrm>
            <a:off x="6802322" y="2591094"/>
            <a:ext cx="4937558" cy="2179656"/>
          </a:xfrm>
        </p:spPr>
        <p:txBody>
          <a:bodyPr anchor="ctr">
            <a:normAutofit/>
          </a:bodyPr>
          <a:lstStyle/>
          <a:p>
            <a:pPr marL="285750" indent="-285750"/>
            <a:r>
              <a:rPr lang="en-US" sz="2000" dirty="0">
                <a:latin typeface="Times New Roman"/>
                <a:cs typeface="Times New Roman"/>
              </a:rPr>
              <a:t>TASK 1: </a:t>
            </a:r>
          </a:p>
          <a:p>
            <a:pPr marL="0" indent="0">
              <a:buNone/>
            </a:pPr>
            <a:r>
              <a:rPr lang="en-US" sz="2000" dirty="0">
                <a:latin typeface="Times New Roman"/>
                <a:cs typeface="Times New Roman"/>
              </a:rPr>
              <a:t>         </a:t>
            </a:r>
            <a:r>
              <a:rPr lang="en-US" sz="2000" dirty="0">
                <a:latin typeface="Times New Roman"/>
                <a:ea typeface="+mn-lt"/>
                <a:cs typeface="+mn-lt"/>
              </a:rPr>
              <a:t>The most preferred car body type is the SUV, with 447 units, followed by the Sedan with 333 units, and the Hatchback with 316 units. The Coupe and MUV are less popular, with 41 and 39 units, respectively, among the top five preferred body types.</a:t>
            </a:r>
          </a:p>
        </p:txBody>
      </p:sp>
    </p:spTree>
    <p:extLst>
      <p:ext uri="{BB962C8B-B14F-4D97-AF65-F5344CB8AC3E}">
        <p14:creationId xmlns:p14="http://schemas.microsoft.com/office/powerpoint/2010/main" val="1240034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5D8008-8AA4-5C42-9507-9B9E5AEED216}"/>
              </a:ext>
            </a:extLst>
          </p:cNvPr>
          <p:cNvSpPr>
            <a:spLocks noGrp="1"/>
          </p:cNvSpPr>
          <p:nvPr>
            <p:ph type="title"/>
          </p:nvPr>
        </p:nvSpPr>
        <p:spPr>
          <a:xfrm>
            <a:off x="6401048" y="501651"/>
            <a:ext cx="4417426" cy="1164082"/>
          </a:xfrm>
        </p:spPr>
        <p:txBody>
          <a:bodyPr anchor="b">
            <a:normAutofit/>
          </a:bodyPr>
          <a:lstStyle/>
          <a:p>
            <a:endParaRPr lang="en-US" sz="5400" dirty="0"/>
          </a:p>
        </p:txBody>
      </p:sp>
      <p:sp>
        <p:nvSpPr>
          <p:cNvPr id="13" name="Rectangle 1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of driving mode&#10;&#10;Description automatically generated">
            <a:extLst>
              <a:ext uri="{FF2B5EF4-FFF2-40B4-BE49-F238E27FC236}">
                <a16:creationId xmlns:a16="http://schemas.microsoft.com/office/drawing/2014/main" id="{38290D86-96D5-1801-D3D9-1B75682B9C11}"/>
              </a:ext>
            </a:extLst>
          </p:cNvPr>
          <p:cNvPicPr>
            <a:picLocks noChangeAspect="1"/>
          </p:cNvPicPr>
          <p:nvPr/>
        </p:nvPicPr>
        <p:blipFill>
          <a:blip r:embed="rId2"/>
          <a:stretch>
            <a:fillRect/>
          </a:stretch>
        </p:blipFill>
        <p:spPr>
          <a:xfrm>
            <a:off x="279143" y="1686283"/>
            <a:ext cx="5221625" cy="3485434"/>
          </a:xfrm>
          <a:prstGeom prst="rect">
            <a:avLst/>
          </a:prstGeom>
        </p:spPr>
      </p:pic>
      <p:sp>
        <p:nvSpPr>
          <p:cNvPr id="8" name="Content Placeholder 7">
            <a:extLst>
              <a:ext uri="{FF2B5EF4-FFF2-40B4-BE49-F238E27FC236}">
                <a16:creationId xmlns:a16="http://schemas.microsoft.com/office/drawing/2014/main" id="{5E2BDF2D-7D74-FC39-D539-BD7FD07F11FE}"/>
              </a:ext>
            </a:extLst>
          </p:cNvPr>
          <p:cNvSpPr>
            <a:spLocks noGrp="1"/>
          </p:cNvSpPr>
          <p:nvPr>
            <p:ph idx="1"/>
          </p:nvPr>
        </p:nvSpPr>
        <p:spPr>
          <a:xfrm>
            <a:off x="6402743" y="2645922"/>
            <a:ext cx="4414401" cy="2735067"/>
          </a:xfrm>
        </p:spPr>
        <p:txBody>
          <a:bodyPr anchor="t">
            <a:normAutofit/>
          </a:bodyPr>
          <a:lstStyle/>
          <a:p>
            <a:r>
              <a:rPr lang="en-US" sz="2000" dirty="0">
                <a:latin typeface="Times New Roman"/>
                <a:cs typeface="Times New Roman"/>
              </a:rPr>
              <a:t>TASK 2</a:t>
            </a:r>
          </a:p>
          <a:p>
            <a:r>
              <a:rPr lang="en-US" sz="1800" dirty="0">
                <a:latin typeface="Times New Roman"/>
                <a:cs typeface="Times New Roman"/>
              </a:rPr>
              <a:t>The cars with all the mode </a:t>
            </a:r>
            <a:r>
              <a:rPr lang="en-US" sz="1800" dirty="0">
                <a:latin typeface="Times New Roman"/>
                <a:ea typeface="+mn-lt"/>
                <a:cs typeface="+mn-lt"/>
              </a:rPr>
              <a:t>"Normal, Comfort, Eco, Sport, Power Mode" are 2 cars : Audi Q8 and Audi A8 L.</a:t>
            </a:r>
            <a:endParaRPr lang="en-US" sz="1800" dirty="0">
              <a:latin typeface="Times New Roman"/>
              <a:cs typeface="Times New Roman"/>
            </a:endParaRPr>
          </a:p>
          <a:p>
            <a:r>
              <a:rPr lang="en-US" sz="1800" dirty="0">
                <a:latin typeface="Times New Roman"/>
                <a:cs typeface="Times New Roman"/>
              </a:rPr>
              <a:t>And there are 195 cars in total which possess some as its mode like Normal has 92 cars and ECO has 34 cars.</a:t>
            </a:r>
          </a:p>
        </p:txBody>
      </p:sp>
      <p:cxnSp>
        <p:nvCxnSpPr>
          <p:cNvPr id="15" name="Straight Connector 1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3003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0E9B16-B237-046D-6DED-EA02860C3C36}"/>
              </a:ext>
            </a:extLst>
          </p:cNvPr>
          <p:cNvSpPr>
            <a:spLocks noGrp="1"/>
          </p:cNvSpPr>
          <p:nvPr>
            <p:ph type="title"/>
          </p:nvPr>
        </p:nvSpPr>
        <p:spPr>
          <a:xfrm>
            <a:off x="241852" y="1314303"/>
            <a:ext cx="5727059" cy="1053939"/>
          </a:xfrm>
        </p:spPr>
        <p:txBody>
          <a:bodyPr anchor="b">
            <a:normAutofit/>
          </a:bodyPr>
          <a:lstStyle/>
          <a:p>
            <a:r>
              <a:rPr lang="en-US" sz="2800" dirty="0">
                <a:latin typeface="Times New Roman"/>
                <a:cs typeface="Times New Roman"/>
              </a:rPr>
              <a:t>FUEL EFFICIENCY ANALYSIS</a:t>
            </a:r>
            <a:br>
              <a:rPr lang="en-US" sz="2800" dirty="0">
                <a:latin typeface="Times New Roman"/>
                <a:cs typeface="Times New Roman"/>
              </a:rPr>
            </a:br>
            <a:endParaRPr lang="en-US" sz="2000">
              <a:latin typeface="Times New Roman"/>
              <a:cs typeface="Times New Roman"/>
            </a:endParaRPr>
          </a:p>
        </p:txBody>
      </p:sp>
      <p:cxnSp>
        <p:nvCxnSpPr>
          <p:cNvPr id="19" name="Straight Connector 18">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20" name="Content Placeholder 7">
            <a:extLst>
              <a:ext uri="{FF2B5EF4-FFF2-40B4-BE49-F238E27FC236}">
                <a16:creationId xmlns:a16="http://schemas.microsoft.com/office/drawing/2014/main" id="{101CF9CF-24DE-1FC3-7A64-021A6078A071}"/>
              </a:ext>
            </a:extLst>
          </p:cNvPr>
          <p:cNvSpPr>
            <a:spLocks noGrp="1"/>
          </p:cNvSpPr>
          <p:nvPr>
            <p:ph idx="1"/>
          </p:nvPr>
        </p:nvSpPr>
        <p:spPr>
          <a:xfrm>
            <a:off x="684505" y="2793990"/>
            <a:ext cx="6157283" cy="1268286"/>
          </a:xfrm>
        </p:spPr>
        <p:txBody>
          <a:bodyPr anchor="t">
            <a:normAutofit fontScale="77500" lnSpcReduction="20000"/>
          </a:bodyPr>
          <a:lstStyle/>
          <a:p>
            <a:r>
              <a:rPr lang="en-US" sz="2000" dirty="0">
                <a:latin typeface="Times New Roman"/>
                <a:cs typeface="Times New Roman"/>
              </a:rPr>
              <a:t> TASK 3 :</a:t>
            </a:r>
            <a:endParaRPr lang="en-US" dirty="0"/>
          </a:p>
          <a:p>
            <a:pPr marL="0" indent="0">
              <a:buNone/>
            </a:pPr>
            <a:r>
              <a:rPr lang="en-US" sz="2000" dirty="0">
                <a:latin typeface="Times New Roman"/>
                <a:cs typeface="Times New Roman"/>
              </a:rPr>
              <a:t>        Renault has the highest city mileage based on manufacturers with 19.50 mpg and followed by Mahindra with 19.08 </a:t>
            </a:r>
            <a:r>
              <a:rPr lang="en-US" sz="2000" dirty="0" err="1">
                <a:latin typeface="Times New Roman"/>
                <a:cs typeface="Times New Roman"/>
              </a:rPr>
              <a:t>mpg</a:t>
            </a:r>
            <a:r>
              <a:rPr lang="en-US" sz="2000" dirty="0" err="1">
                <a:ea typeface="+mn-lt"/>
                <a:cs typeface="+mn-lt"/>
              </a:rPr>
              <a:t>The</a:t>
            </a:r>
            <a:r>
              <a:rPr lang="en-US" sz="2000" dirty="0">
                <a:ea typeface="+mn-lt"/>
                <a:cs typeface="+mn-lt"/>
              </a:rPr>
              <a:t> top 10 car manufacturers based on average city mileage range from Renault, leading with approximately 19.50 km/l, to Volkswagen with around 16.01 km/l. </a:t>
            </a:r>
            <a:endParaRPr lang="en-US" sz="2000" dirty="0"/>
          </a:p>
        </p:txBody>
      </p:sp>
      <p:pic>
        <p:nvPicPr>
          <p:cNvPr id="4" name="Content Placeholder 3" descr="A graph of a number of cars&#10;&#10;Description automatically generated">
            <a:extLst>
              <a:ext uri="{FF2B5EF4-FFF2-40B4-BE49-F238E27FC236}">
                <a16:creationId xmlns:a16="http://schemas.microsoft.com/office/drawing/2014/main" id="{C120112E-031E-BC97-0919-40D5B5E9F8B0}"/>
              </a:ext>
            </a:extLst>
          </p:cNvPr>
          <p:cNvPicPr>
            <a:picLocks noChangeAspect="1"/>
          </p:cNvPicPr>
          <p:nvPr/>
        </p:nvPicPr>
        <p:blipFill>
          <a:blip r:embed="rId2"/>
          <a:stretch>
            <a:fillRect/>
          </a:stretch>
        </p:blipFill>
        <p:spPr>
          <a:xfrm>
            <a:off x="7572653" y="1707878"/>
            <a:ext cx="3504231" cy="3995027"/>
          </a:xfrm>
          <a:prstGeom prst="rect">
            <a:avLst/>
          </a:prstGeom>
        </p:spPr>
      </p:pic>
      <p:sp>
        <p:nvSpPr>
          <p:cNvPr id="2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1963568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203E82-D9D2-B432-740D-62717C43EED0}"/>
              </a:ext>
            </a:extLst>
          </p:cNvPr>
          <p:cNvSpPr>
            <a:spLocks noGrp="1"/>
          </p:cNvSpPr>
          <p:nvPr>
            <p:ph type="title"/>
          </p:nvPr>
        </p:nvSpPr>
        <p:spPr>
          <a:xfrm>
            <a:off x="838200" y="731773"/>
            <a:ext cx="5254437" cy="734663"/>
          </a:xfrm>
        </p:spPr>
        <p:txBody>
          <a:bodyPr anchor="t">
            <a:normAutofit fontScale="90000"/>
          </a:bodyPr>
          <a:lstStyle/>
          <a:p>
            <a:endParaRPr lang="en-US" sz="6000"/>
          </a:p>
        </p:txBody>
      </p:sp>
      <p:cxnSp>
        <p:nvCxnSpPr>
          <p:cNvPr id="11" name="Straight Connector 1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4" name="Picture 3" descr="A graph of a number of cars&#10;&#10;Description automatically generated">
            <a:extLst>
              <a:ext uri="{FF2B5EF4-FFF2-40B4-BE49-F238E27FC236}">
                <a16:creationId xmlns:a16="http://schemas.microsoft.com/office/drawing/2014/main" id="{10875EB7-00E3-33F8-C0A8-7F70FA299E5D}"/>
              </a:ext>
            </a:extLst>
          </p:cNvPr>
          <p:cNvPicPr>
            <a:picLocks noChangeAspect="1"/>
          </p:cNvPicPr>
          <p:nvPr/>
        </p:nvPicPr>
        <p:blipFill>
          <a:blip r:embed="rId2"/>
          <a:stretch>
            <a:fillRect/>
          </a:stretch>
        </p:blipFill>
        <p:spPr>
          <a:xfrm>
            <a:off x="838200" y="1720281"/>
            <a:ext cx="5254434" cy="4268428"/>
          </a:xfrm>
          <a:prstGeom prst="rect">
            <a:avLst/>
          </a:prstGeom>
        </p:spPr>
      </p:pic>
      <p:sp>
        <p:nvSpPr>
          <p:cNvPr id="3" name="Content Placeholder 2">
            <a:extLst>
              <a:ext uri="{FF2B5EF4-FFF2-40B4-BE49-F238E27FC236}">
                <a16:creationId xmlns:a16="http://schemas.microsoft.com/office/drawing/2014/main" id="{BC863315-F0D7-F57A-0FB7-54BF0D15B961}"/>
              </a:ext>
            </a:extLst>
          </p:cNvPr>
          <p:cNvSpPr>
            <a:spLocks noGrp="1"/>
          </p:cNvSpPr>
          <p:nvPr>
            <p:ph idx="1"/>
          </p:nvPr>
        </p:nvSpPr>
        <p:spPr>
          <a:xfrm>
            <a:off x="7229042" y="879355"/>
            <a:ext cx="4124758" cy="5120755"/>
          </a:xfrm>
        </p:spPr>
        <p:txBody>
          <a:bodyPr vert="horz" lIns="91440" tIns="45720" rIns="91440" bIns="45720" rtlCol="0" anchor="ctr">
            <a:normAutofit/>
          </a:bodyPr>
          <a:lstStyle/>
          <a:p>
            <a:r>
              <a:rPr lang="en-US" sz="1800" dirty="0">
                <a:ea typeface="+mn-lt"/>
                <a:cs typeface="+mn-lt"/>
              </a:rPr>
              <a:t>TASK 4</a:t>
            </a:r>
          </a:p>
          <a:p>
            <a:r>
              <a:rPr lang="en-US" sz="1800" dirty="0">
                <a:ea typeface="+mn-lt"/>
                <a:cs typeface="+mn-lt"/>
              </a:rPr>
              <a:t>The chart displays the top 20 non-electric car manufacturers by their average city mileage (in kilometers per liter), with Maruti Suzuki ranking first at approximately 20 km/L and Lamborghini at the last with a mileage of about 6 km/L.</a:t>
            </a:r>
            <a:endParaRPr lang="en-US" sz="1800" dirty="0"/>
          </a:p>
        </p:txBody>
      </p:sp>
    </p:spTree>
    <p:extLst>
      <p:ext uri="{BB962C8B-B14F-4D97-AF65-F5344CB8AC3E}">
        <p14:creationId xmlns:p14="http://schemas.microsoft.com/office/powerpoint/2010/main" val="1240524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E31831-820E-E51A-3F2F-31E8923660D1}"/>
              </a:ext>
            </a:extLst>
          </p:cNvPr>
          <p:cNvSpPr>
            <a:spLocks noGrp="1"/>
          </p:cNvSpPr>
          <p:nvPr>
            <p:ph type="title"/>
          </p:nvPr>
        </p:nvSpPr>
        <p:spPr>
          <a:xfrm>
            <a:off x="6401048" y="1164259"/>
            <a:ext cx="4406383" cy="1053647"/>
          </a:xfrm>
        </p:spPr>
        <p:txBody>
          <a:bodyPr anchor="b">
            <a:normAutofit/>
          </a:bodyPr>
          <a:lstStyle/>
          <a:p>
            <a:endParaRPr lang="en-US" sz="2000" dirty="0">
              <a:latin typeface="Times New Roman"/>
              <a:cs typeface="Times New Roman"/>
            </a:endParaRPr>
          </a:p>
        </p:txBody>
      </p:sp>
      <p:sp>
        <p:nvSpPr>
          <p:cNvPr id="13" name="Rectangle 1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of blue and orange bars&#10;&#10;Description automatically generated">
            <a:extLst>
              <a:ext uri="{FF2B5EF4-FFF2-40B4-BE49-F238E27FC236}">
                <a16:creationId xmlns:a16="http://schemas.microsoft.com/office/drawing/2014/main" id="{4BBFD746-1FE8-02FB-69A0-6E7EE7A2516B}"/>
              </a:ext>
            </a:extLst>
          </p:cNvPr>
          <p:cNvPicPr>
            <a:picLocks noChangeAspect="1"/>
          </p:cNvPicPr>
          <p:nvPr/>
        </p:nvPicPr>
        <p:blipFill>
          <a:blip r:embed="rId2"/>
          <a:stretch>
            <a:fillRect/>
          </a:stretch>
        </p:blipFill>
        <p:spPr>
          <a:xfrm>
            <a:off x="279143" y="824715"/>
            <a:ext cx="5221625" cy="5208570"/>
          </a:xfrm>
          <a:prstGeom prst="rect">
            <a:avLst/>
          </a:prstGeom>
        </p:spPr>
      </p:pic>
      <p:sp>
        <p:nvSpPr>
          <p:cNvPr id="8" name="Content Placeholder 7">
            <a:extLst>
              <a:ext uri="{FF2B5EF4-FFF2-40B4-BE49-F238E27FC236}">
                <a16:creationId xmlns:a16="http://schemas.microsoft.com/office/drawing/2014/main" id="{954756EE-8D4F-EE57-7079-12465B0B06E4}"/>
              </a:ext>
            </a:extLst>
          </p:cNvPr>
          <p:cNvSpPr>
            <a:spLocks noGrp="1"/>
          </p:cNvSpPr>
          <p:nvPr>
            <p:ph idx="1"/>
          </p:nvPr>
        </p:nvSpPr>
        <p:spPr>
          <a:xfrm>
            <a:off x="6403626" y="2645922"/>
            <a:ext cx="4402475" cy="3588949"/>
          </a:xfrm>
        </p:spPr>
        <p:txBody>
          <a:bodyPr anchor="t">
            <a:normAutofit/>
          </a:bodyPr>
          <a:lstStyle/>
          <a:p>
            <a:r>
              <a:rPr lang="en-US" sz="2000" dirty="0">
                <a:latin typeface="Times New Roman"/>
                <a:cs typeface="Times New Roman"/>
              </a:rPr>
              <a:t>TASK 6:</a:t>
            </a:r>
            <a:endParaRPr lang="en-US" dirty="0"/>
          </a:p>
          <a:p>
            <a:pPr marL="0" indent="0">
              <a:buNone/>
            </a:pPr>
            <a:r>
              <a:rPr lang="en-US" sz="2000" dirty="0">
                <a:latin typeface="Times New Roman"/>
                <a:cs typeface="Times New Roman"/>
              </a:rPr>
              <a:t> </a:t>
            </a:r>
            <a:r>
              <a:rPr lang="en-US" sz="2000" dirty="0">
                <a:latin typeface="Times New Roman"/>
                <a:ea typeface="+mn-lt"/>
                <a:cs typeface="+mn-lt"/>
              </a:rPr>
              <a:t>The stacked column chart analysis indicates that Renault has the highest mean(</a:t>
            </a:r>
            <a:r>
              <a:rPr lang="en-US" sz="2000" dirty="0">
                <a:latin typeface="Times New Roman"/>
                <a:ea typeface="+mn-lt"/>
                <a:cs typeface="Times New Roman"/>
              </a:rPr>
              <a:t>19.50)</a:t>
            </a:r>
            <a:r>
              <a:rPr lang="en-US" sz="2000" dirty="0">
                <a:latin typeface="Times New Roman"/>
                <a:ea typeface="+mn-lt"/>
                <a:cs typeface="+mn-lt"/>
              </a:rPr>
              <a:t> and median (</a:t>
            </a:r>
            <a:r>
              <a:rPr lang="en-US" sz="2000" dirty="0">
                <a:latin typeface="Times New Roman"/>
                <a:ea typeface="+mn-lt"/>
                <a:cs typeface="Times New Roman"/>
              </a:rPr>
              <a:t>21.04)</a:t>
            </a:r>
            <a:r>
              <a:rPr lang="en-US" sz="2000" dirty="0">
                <a:latin typeface="Times New Roman"/>
                <a:ea typeface="+mn-lt"/>
                <a:cs typeface="+mn-lt"/>
              </a:rPr>
              <a:t>city mileage among the four manufacturers, highlighting its efficiency in urban driving conditions. In contrast, Skoda shows the lowest mean and median city mileage, suggesting room for improvement in fuel efficiency relative to its peers.</a:t>
            </a:r>
            <a:endParaRPr lang="en-US" sz="2000" dirty="0">
              <a:latin typeface="Times New Roman"/>
              <a:cs typeface="Times New Roman"/>
            </a:endParaRPr>
          </a:p>
        </p:txBody>
      </p:sp>
      <p:cxnSp>
        <p:nvCxnSpPr>
          <p:cNvPr id="15" name="Straight Connector 1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7991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275091F-E263-6D89-7CDB-8E3C9D9E93CD}"/>
              </a:ext>
            </a:extLst>
          </p:cNvPr>
          <p:cNvSpPr>
            <a:spLocks noGrp="1"/>
          </p:cNvSpPr>
          <p:nvPr>
            <p:ph type="title"/>
          </p:nvPr>
        </p:nvSpPr>
        <p:spPr>
          <a:xfrm>
            <a:off x="838200" y="1336390"/>
            <a:ext cx="6155988" cy="1182927"/>
          </a:xfrm>
        </p:spPr>
        <p:txBody>
          <a:bodyPr anchor="b">
            <a:normAutofit/>
          </a:bodyPr>
          <a:lstStyle/>
          <a:p>
            <a:endParaRPr lang="en-US" sz="2000" dirty="0">
              <a:latin typeface="Times New Roman"/>
              <a:cs typeface="Times New Roman"/>
            </a:endParaRPr>
          </a:p>
        </p:txBody>
      </p:sp>
      <p:cxnSp>
        <p:nvCxnSpPr>
          <p:cNvPr id="13" name="Straight Connector 12">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393DCF71-B669-D616-B959-D4A4026B0DC5}"/>
              </a:ext>
            </a:extLst>
          </p:cNvPr>
          <p:cNvSpPr>
            <a:spLocks noGrp="1"/>
          </p:cNvSpPr>
          <p:nvPr>
            <p:ph idx="1"/>
          </p:nvPr>
        </p:nvSpPr>
        <p:spPr>
          <a:xfrm>
            <a:off x="803776" y="2829330"/>
            <a:ext cx="6190412" cy="3344459"/>
          </a:xfrm>
        </p:spPr>
        <p:txBody>
          <a:bodyPr anchor="t">
            <a:normAutofit/>
          </a:bodyPr>
          <a:lstStyle/>
          <a:p>
            <a:r>
              <a:rPr lang="en-US" sz="2000" dirty="0">
                <a:latin typeface="Times New Roman"/>
                <a:cs typeface="Times New Roman"/>
              </a:rPr>
              <a:t>TASK 9:</a:t>
            </a:r>
          </a:p>
          <a:p>
            <a:endParaRPr lang="en-US" sz="2000" dirty="0">
              <a:latin typeface="Times New Roman"/>
              <a:cs typeface="Times New Roman"/>
            </a:endParaRPr>
          </a:p>
          <a:p>
            <a:r>
              <a:rPr lang="en-US" sz="1800" dirty="0">
                <a:latin typeface="Times New Roman"/>
                <a:ea typeface="+mn-lt"/>
                <a:cs typeface="+mn-lt"/>
              </a:rPr>
              <a:t>The histograms reveal the distribution of fuel economy for Hyundai, Suzuki, Tata, and BMW. Among these, BMW displays the most skewed mileage distribution, with a pronounced right skew, indicating that most of its models have lower fuel efficiency, while only a few achieve higher mileage</a:t>
            </a:r>
            <a:endParaRPr lang="en-US" sz="1800">
              <a:latin typeface="Times New Roman"/>
            </a:endParaRPr>
          </a:p>
          <a:p>
            <a:endParaRPr lang="en-US" sz="2000" dirty="0">
              <a:latin typeface="Times New Roman"/>
              <a:cs typeface="Times New Roman"/>
            </a:endParaRPr>
          </a:p>
          <a:p>
            <a:endParaRPr lang="en-US" sz="2000" dirty="0">
              <a:latin typeface="Times New Roman"/>
              <a:cs typeface="Times New Roman"/>
            </a:endParaRPr>
          </a:p>
        </p:txBody>
      </p:sp>
      <p:pic>
        <p:nvPicPr>
          <p:cNvPr id="4" name="Content Placeholder 3">
            <a:extLst>
              <a:ext uri="{FF2B5EF4-FFF2-40B4-BE49-F238E27FC236}">
                <a16:creationId xmlns:a16="http://schemas.microsoft.com/office/drawing/2014/main" id="{9375BF20-BFBD-C867-93EB-EA52D5809486}"/>
              </a:ext>
            </a:extLst>
          </p:cNvPr>
          <p:cNvPicPr>
            <a:picLocks noChangeAspect="1"/>
          </p:cNvPicPr>
          <p:nvPr/>
        </p:nvPicPr>
        <p:blipFill>
          <a:blip r:embed="rId2"/>
          <a:stretch>
            <a:fillRect/>
          </a:stretch>
        </p:blipFill>
        <p:spPr>
          <a:xfrm>
            <a:off x="7572653" y="1336201"/>
            <a:ext cx="3990144" cy="4042641"/>
          </a:xfrm>
          <a:prstGeom prst="rect">
            <a:avLst/>
          </a:prstGeom>
        </p:spPr>
      </p:pic>
      <p:sp>
        <p:nvSpPr>
          <p:cNvPr id="1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Tree>
    <p:extLst>
      <p:ext uri="{BB962C8B-B14F-4D97-AF65-F5344CB8AC3E}">
        <p14:creationId xmlns:p14="http://schemas.microsoft.com/office/powerpoint/2010/main" val="4016956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8492B5-BDCF-A393-040D-44BC2C038BF9}"/>
              </a:ext>
            </a:extLst>
          </p:cNvPr>
          <p:cNvSpPr>
            <a:spLocks noGrp="1"/>
          </p:cNvSpPr>
          <p:nvPr>
            <p:ph type="title"/>
          </p:nvPr>
        </p:nvSpPr>
        <p:spPr>
          <a:xfrm>
            <a:off x="6392583" y="501651"/>
            <a:ext cx="5197168" cy="1005055"/>
          </a:xfrm>
        </p:spPr>
        <p:txBody>
          <a:bodyPr anchor="b">
            <a:normAutofit/>
          </a:bodyPr>
          <a:lstStyle/>
          <a:p>
            <a:r>
              <a:rPr lang="en-US" sz="2800" dirty="0">
                <a:latin typeface="Times New Roman"/>
                <a:cs typeface="Times New Roman"/>
              </a:rPr>
              <a:t>PERFORMANCE COMPARISON</a:t>
            </a:r>
          </a:p>
        </p:txBody>
      </p:sp>
      <p:sp>
        <p:nvSpPr>
          <p:cNvPr id="13" name="Rectangle 1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graph&#10;&#10;Description automatically generated">
            <a:extLst>
              <a:ext uri="{FF2B5EF4-FFF2-40B4-BE49-F238E27FC236}">
                <a16:creationId xmlns:a16="http://schemas.microsoft.com/office/drawing/2014/main" id="{A06F4295-DE60-5DB5-24FD-31BC51059331}"/>
              </a:ext>
            </a:extLst>
          </p:cNvPr>
          <p:cNvPicPr>
            <a:picLocks noChangeAspect="1"/>
          </p:cNvPicPr>
          <p:nvPr/>
        </p:nvPicPr>
        <p:blipFill>
          <a:blip r:embed="rId2"/>
          <a:srcRect l="20417" r="14303" b="1"/>
          <a:stretch/>
        </p:blipFill>
        <p:spPr>
          <a:xfrm>
            <a:off x="279143" y="299509"/>
            <a:ext cx="5221625" cy="6258983"/>
          </a:xfrm>
          <a:prstGeom prst="rect">
            <a:avLst/>
          </a:prstGeom>
        </p:spPr>
      </p:pic>
      <p:sp>
        <p:nvSpPr>
          <p:cNvPr id="8" name="Content Placeholder 7">
            <a:extLst>
              <a:ext uri="{FF2B5EF4-FFF2-40B4-BE49-F238E27FC236}">
                <a16:creationId xmlns:a16="http://schemas.microsoft.com/office/drawing/2014/main" id="{CF4A1810-98F2-9841-07DD-3252939F69DF}"/>
              </a:ext>
            </a:extLst>
          </p:cNvPr>
          <p:cNvSpPr>
            <a:spLocks noGrp="1"/>
          </p:cNvSpPr>
          <p:nvPr>
            <p:ph idx="1"/>
          </p:nvPr>
        </p:nvSpPr>
        <p:spPr>
          <a:xfrm>
            <a:off x="6392583" y="1514128"/>
            <a:ext cx="4434721" cy="4842221"/>
          </a:xfrm>
        </p:spPr>
        <p:txBody>
          <a:bodyPr anchor="t">
            <a:normAutofit/>
          </a:bodyPr>
          <a:lstStyle/>
          <a:p>
            <a:r>
              <a:rPr lang="en-US" sz="2000" dirty="0">
                <a:latin typeface="Times New Roman"/>
                <a:cs typeface="Times New Roman"/>
              </a:rPr>
              <a:t>TASK 13:</a:t>
            </a:r>
            <a:endParaRPr lang="en-US" dirty="0">
              <a:ea typeface="+mn-lt"/>
              <a:cs typeface="+mn-lt"/>
            </a:endParaRPr>
          </a:p>
          <a:p>
            <a:r>
              <a:rPr lang="en-US" sz="1800" dirty="0">
                <a:latin typeface="Times New Roman"/>
                <a:ea typeface="+mn-lt"/>
                <a:cs typeface="+mn-lt"/>
              </a:rPr>
              <a:t>Based on the correlation matrix, the features that most strongly affect the city and highway mileage of cars (from Renault, Toyota, and Honda) are </a:t>
            </a:r>
            <a:r>
              <a:rPr lang="en-US" sz="1800" b="1" dirty="0" err="1">
                <a:latin typeface="Times New Roman"/>
                <a:ea typeface="+mn-lt"/>
                <a:cs typeface="+mn-lt"/>
              </a:rPr>
              <a:t>Kerb_Weight</a:t>
            </a:r>
            <a:r>
              <a:rPr lang="en-US" sz="1800" dirty="0">
                <a:latin typeface="Times New Roman"/>
                <a:ea typeface="+mn-lt"/>
                <a:cs typeface="+mn-lt"/>
              </a:rPr>
              <a:t>, </a:t>
            </a:r>
            <a:r>
              <a:rPr lang="en-US" sz="1800" b="1" dirty="0">
                <a:latin typeface="Times New Roman"/>
                <a:ea typeface="+mn-lt"/>
                <a:cs typeface="+mn-lt"/>
              </a:rPr>
              <a:t>Displacement</a:t>
            </a:r>
            <a:r>
              <a:rPr lang="en-US" sz="1800" dirty="0">
                <a:latin typeface="Times New Roman"/>
                <a:ea typeface="+mn-lt"/>
                <a:cs typeface="+mn-lt"/>
              </a:rPr>
              <a:t>, and </a:t>
            </a:r>
            <a:r>
              <a:rPr lang="en-US" sz="1800" b="1" dirty="0">
                <a:latin typeface="Times New Roman"/>
                <a:ea typeface="+mn-lt"/>
                <a:cs typeface="+mn-lt"/>
              </a:rPr>
              <a:t>Power</a:t>
            </a:r>
            <a:r>
              <a:rPr lang="en-US" sz="1800" dirty="0">
                <a:latin typeface="Times New Roman"/>
                <a:ea typeface="+mn-lt"/>
                <a:cs typeface="+mn-lt"/>
              </a:rPr>
              <a:t>:</a:t>
            </a:r>
            <a:endParaRPr lang="en-US" sz="1800" dirty="0">
              <a:latin typeface="Times New Roman"/>
              <a:cs typeface="Times New Roman"/>
            </a:endParaRPr>
          </a:p>
          <a:p>
            <a:r>
              <a:rPr lang="en-US" sz="1800" b="1" dirty="0" err="1">
                <a:latin typeface="Times New Roman"/>
                <a:ea typeface="+mn-lt"/>
                <a:cs typeface="+mn-lt"/>
              </a:rPr>
              <a:t>Kerb_Weight</a:t>
            </a:r>
            <a:r>
              <a:rPr lang="en-US" sz="1800" dirty="0">
                <a:latin typeface="Times New Roman"/>
                <a:ea typeface="+mn-lt"/>
                <a:cs typeface="+mn-lt"/>
              </a:rPr>
              <a:t> negatively affects the mileage as indicated by a moderate negative correlation (r ≈ -0.26 for city mileage).</a:t>
            </a:r>
            <a:endParaRPr lang="en-US" sz="1800" dirty="0">
              <a:latin typeface="Times New Roman"/>
              <a:cs typeface="Times New Roman"/>
            </a:endParaRPr>
          </a:p>
          <a:p>
            <a:r>
              <a:rPr lang="en-US" sz="1800" b="1" dirty="0">
                <a:latin typeface="Times New Roman"/>
                <a:ea typeface="+mn-lt"/>
                <a:cs typeface="+mn-lt"/>
              </a:rPr>
              <a:t>Displacement</a:t>
            </a:r>
            <a:r>
              <a:rPr lang="en-US" sz="1800" dirty="0">
                <a:latin typeface="Times New Roman"/>
                <a:ea typeface="+mn-lt"/>
                <a:cs typeface="+mn-lt"/>
              </a:rPr>
              <a:t> also negatively impacts mileage, as seen by a weak negative correlation (r ≈ -0.12).</a:t>
            </a:r>
            <a:endParaRPr lang="en-US" sz="1800" dirty="0">
              <a:latin typeface="Times New Roman"/>
              <a:cs typeface="Times New Roman"/>
            </a:endParaRPr>
          </a:p>
          <a:p>
            <a:r>
              <a:rPr lang="en-US" sz="1800" b="1" dirty="0">
                <a:latin typeface="Times New Roman"/>
                <a:ea typeface="+mn-lt"/>
                <a:cs typeface="+mn-lt"/>
              </a:rPr>
              <a:t>Power</a:t>
            </a:r>
            <a:r>
              <a:rPr lang="en-US" sz="1800" dirty="0">
                <a:latin typeface="Times New Roman"/>
                <a:ea typeface="+mn-lt"/>
                <a:cs typeface="+mn-lt"/>
              </a:rPr>
              <a:t> shows a weak positive relationship with mileage, meaning it has a slight positive effect.</a:t>
            </a:r>
            <a:endParaRPr lang="en-US" dirty="0">
              <a:latin typeface="Times New Roman"/>
              <a:ea typeface="+mn-lt"/>
              <a:cs typeface="+mn-lt"/>
            </a:endParaRPr>
          </a:p>
          <a:p>
            <a:endParaRPr lang="en-US" sz="1800" dirty="0">
              <a:latin typeface="Times New Roman"/>
            </a:endParaRPr>
          </a:p>
          <a:p>
            <a:endParaRPr lang="en-US" sz="2000" dirty="0">
              <a:latin typeface="Times New Roman"/>
              <a:cs typeface="Times New Roman"/>
            </a:endParaRPr>
          </a:p>
          <a:p>
            <a:endParaRPr lang="en-US" sz="2000" dirty="0">
              <a:latin typeface="Times New Roman"/>
              <a:cs typeface="Times New Roman"/>
            </a:endParaRPr>
          </a:p>
          <a:p>
            <a:endParaRPr lang="en-US" sz="2000" dirty="0">
              <a:latin typeface="Times New Roman"/>
              <a:cs typeface="Times New Roman"/>
            </a:endParaRPr>
          </a:p>
        </p:txBody>
      </p:sp>
      <p:cxnSp>
        <p:nvCxnSpPr>
          <p:cNvPr id="15"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1762461"/>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GradientVTI</vt:lpstr>
      <vt:lpstr>DATA ANALYTICS  COURSE-4 PYTHON FOR DATASCIENCE PROJECT PRESENTATION</vt:lpstr>
      <vt:lpstr>   REQUIREMENTS: TOOLS :  ANACONDA JUPYTER NOTEBOOK  DATA REQUIREMENTS: DATASET  PYTHON LIBRARIES  </vt:lpstr>
      <vt:lpstr>PROJECT 1  MARKET SEGMENTATION ANALYSIS</vt:lpstr>
      <vt:lpstr>PowerPoint Presentation</vt:lpstr>
      <vt:lpstr>FUEL EFFICIENCY ANALYSIS </vt:lpstr>
      <vt:lpstr>PowerPoint Presentation</vt:lpstr>
      <vt:lpstr>PowerPoint Presentation</vt:lpstr>
      <vt:lpstr>PowerPoint Presentation</vt:lpstr>
      <vt:lpstr>PERFORMANCE COMPARISON</vt:lpstr>
      <vt:lpstr>PROJECT 2</vt:lpstr>
      <vt:lpstr> </vt:lpstr>
      <vt:lpstr>PowerPoint Presentation</vt:lpstr>
      <vt:lpstr>BUSSINESS INSIGHTS</vt:lpstr>
      <vt:lpstr>SUMMARIZATION: </vt:lpstr>
      <vt:lpstr>PROJECT 2 – SAFETY FEATURES ASSESSMENT</vt:lpstr>
      <vt:lpstr>Business Conclusions</vt:lpstr>
      <vt:lpstr>PowerPoint Presentation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444</cp:revision>
  <dcterms:created xsi:type="dcterms:W3CDTF">2024-08-25T12:20:44Z</dcterms:created>
  <dcterms:modified xsi:type="dcterms:W3CDTF">2024-08-25T19:56:32Z</dcterms:modified>
</cp:coreProperties>
</file>