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8" r:id="rId1"/>
    <p:sldMasterId id="214748373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955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108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2780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547905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a:xfrm>
            <a:off x="2416500" y="329307"/>
            <a:ext cx="4973915" cy="309201"/>
          </a:xfrm>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a:xfrm>
            <a:off x="1437664" y="798973"/>
            <a:ext cx="811019" cy="503578"/>
          </a:xfrm>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648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7756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808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0589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9" name="Slide Number Placeholder 8"/>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415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2467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4" name="Slide Number Placeholder 3"/>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3249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4217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302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a:xfrm>
            <a:off x="1447382" y="318640"/>
            <a:ext cx="5541004" cy="320931"/>
          </a:xfrm>
        </p:spPr>
        <p:txBody>
          <a:bodyPr/>
          <a:lstStyle/>
          <a:p>
            <a:endParaRPr lang="en-IN" sz="2400" b="0" strike="noStrike" spc="-1">
              <a:solidFill>
                <a:srgbClr val="000000"/>
              </a:solidFill>
              <a:uFill>
                <a:solidFill>
                  <a:srgbClr val="FFFFFF"/>
                </a:solidFill>
              </a:uFill>
              <a:latin typeface="Times New Roman"/>
            </a:endParaRPr>
          </a:p>
        </p:txBody>
      </p:sp>
      <p:sp>
        <p:nvSpPr>
          <p:cNvPr id="7" name="Slide Number Placeholder 6"/>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1427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1283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12"/>
          </p:nvPr>
        </p:nvSpPr>
        <p:spPr/>
        <p:txBody>
          <a:body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92144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49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195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5584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40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951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4326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018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67474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sz="2400" b="0" strike="noStrike" spc="-1">
              <a:solidFill>
                <a:srgbClr val="000000"/>
              </a:solidFill>
              <a:uFill>
                <a:solidFill>
                  <a:srgbClr val="FFFFFF"/>
                </a:solidFill>
              </a:uFill>
              <a:latin typeface="Times New Roman"/>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algn="r">
              <a:lnSpc>
                <a:spcPct val="100000"/>
              </a:lnSpc>
            </a:pPr>
            <a:fld id="{2247EE71-1A76-40F3-B149-3F409A3292B9}" type="slidenum">
              <a:rPr lang="en-IN" sz="900" b="0" strike="noStrike" spc="-1" smtClean="0">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96199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7.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dirty="0">
                <a:solidFill>
                  <a:srgbClr val="1CADE4"/>
                </a:solidFill>
                <a:uFill>
                  <a:solidFill>
                    <a:srgbClr val="FFFFFF"/>
                  </a:solidFill>
                </a:uFill>
                <a:latin typeface="Arial"/>
              </a:rPr>
              <a:t>Key logger and security</a:t>
            </a:r>
            <a:endParaRPr lang="en-US" sz="1800" b="0" strike="noStrike" spc="-1" dirty="0">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076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a:lnSpc>
                <a:spcPct val="100000"/>
              </a:lnSpc>
            </a:pPr>
            <a:r>
              <a:rPr lang="en-IN" sz="2000" b="1" spc="-1" dirty="0" err="1">
                <a:solidFill>
                  <a:srgbClr val="1482AC"/>
                </a:solidFill>
                <a:uFill>
                  <a:solidFill>
                    <a:srgbClr val="FFFFFF"/>
                  </a:solidFill>
                </a:uFill>
                <a:latin typeface="Arial"/>
              </a:rPr>
              <a:t>Kayalvizhi</a:t>
            </a:r>
            <a:r>
              <a:rPr lang="en-IN" sz="2000" b="1" spc="-1">
                <a:solidFill>
                  <a:srgbClr val="1482AC"/>
                </a:solidFill>
                <a:uFill>
                  <a:solidFill>
                    <a:srgbClr val="FFFFFF"/>
                  </a:solidFill>
                </a:uFill>
                <a:latin typeface="Arial"/>
              </a:rPr>
              <a:t> K</a:t>
            </a:r>
            <a:endParaRPr lang="en-IN" sz="1800" b="0" strike="noStrike" spc="-1" dirty="0">
              <a:solidFill>
                <a:srgbClr val="000000"/>
              </a:solidFill>
              <a:uFill>
                <a:solidFill>
                  <a:srgbClr val="FFFFFF"/>
                </a:solidFill>
              </a:uFill>
              <a:latin typeface="Arial"/>
            </a:endParaRPr>
          </a:p>
          <a:p>
            <a:r>
              <a:rPr lang="en-IN" sz="2000" b="1" spc="-1" dirty="0">
                <a:solidFill>
                  <a:srgbClr val="1482AC"/>
                </a:solidFill>
                <a:uFill>
                  <a:solidFill>
                    <a:srgbClr val="FFFFFF"/>
                  </a:solidFill>
                </a:uFill>
              </a:rPr>
              <a:t>Information Technology</a:t>
            </a:r>
            <a:endParaRPr lang="en-IN" spc="-1" dirty="0">
              <a:solidFill>
                <a:srgbClr val="000000"/>
              </a:solidFill>
              <a:uFill>
                <a:solidFill>
                  <a:srgbClr val="FFFFFF"/>
                </a:solidFill>
              </a:uFill>
            </a:endParaRPr>
          </a:p>
          <a:p>
            <a:pPr>
              <a:lnSpc>
                <a:spcPct val="100000"/>
              </a:lnSpc>
            </a:pPr>
            <a:r>
              <a:rPr lang="en-IN" sz="2000" b="1" strike="noStrike" spc="-1" dirty="0">
                <a:solidFill>
                  <a:srgbClr val="1482AC"/>
                </a:solidFill>
                <a:uFill>
                  <a:solidFill>
                    <a:srgbClr val="FFFFFF"/>
                  </a:solidFill>
                </a:uFill>
                <a:latin typeface="Arial"/>
              </a:rPr>
              <a:t>A.V.C College of Engineering</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dirty="0">
              <a:solidFill>
                <a:srgbClr val="404040"/>
              </a:solidFill>
              <a:uFill>
                <a:solidFill>
                  <a:srgbClr val="FFFFFF"/>
                </a:solidFill>
              </a:uFill>
              <a:latin typeface="Franklin Gothic Book"/>
            </a:endParaRPr>
          </a:p>
          <a:p>
            <a:pPr marL="360">
              <a:lnSpc>
                <a:spcPct val="110000"/>
              </a:lnSpc>
              <a:buClr>
                <a:srgbClr val="1CADE4"/>
              </a:buClr>
              <a:buSzPct val="92000"/>
            </a:pPr>
            <a:r>
              <a:rPr lang="en-US" sz="2400" b="1" strike="noStrike" spc="-1" dirty="0">
                <a:solidFill>
                  <a:srgbClr val="0E5772"/>
                </a:solidFill>
                <a:uFill>
                  <a:solidFill>
                    <a:srgbClr val="FFFFFF"/>
                  </a:solidFill>
                </a:uFill>
                <a:latin typeface="Franklin Gothic Book"/>
              </a:rPr>
              <a:t> Project problem statement for keylogger Problem Statement</a:t>
            </a:r>
            <a:r>
              <a:rPr lang="en-US" sz="2400" b="0" strike="noStrike" spc="-1" dirty="0">
                <a:solidFill>
                  <a:srgbClr val="0E5772"/>
                </a:solidFill>
                <a:uFill>
                  <a:solidFill>
                    <a:srgbClr val="FFFFFF"/>
                  </a:solidFill>
                </a:uFill>
                <a:latin typeface="Franklin Gothic Book"/>
              </a:rPr>
              <a: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dirty="0">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231920"/>
            <a:ext cx="11613240" cy="503553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400" b="0" strike="noStrike" spc="-1" dirty="0">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Prevention: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Anti-virus and Anti-malware software:</a:t>
            </a:r>
            <a:r>
              <a:rPr lang="en-US" sz="1400" b="0" strike="noStrike" spc="-1" dirty="0">
                <a:solidFill>
                  <a:srgbClr val="404040"/>
                </a:solidFill>
                <a:uFill>
                  <a:solidFill>
                    <a:srgbClr val="FFFFFF"/>
                  </a:solidFill>
                </a:uFill>
                <a:latin typeface="Franklin Gothic Book"/>
              </a:rPr>
              <a:t> Install and keep up-to-date reputable antivirus and anti-malware software that can detect and remove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cautious with downloads and attachments:</a:t>
            </a:r>
            <a:r>
              <a:rPr lang="en-US" sz="1400" b="0" strike="noStrike" spc="-1" dirty="0">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Detection: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System behavior changes:</a:t>
            </a:r>
            <a:r>
              <a:rPr lang="en-US" sz="1400" b="0" strike="noStrike" spc="-1" dirty="0">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Anti-keylogging software:</a:t>
            </a:r>
            <a:r>
              <a:rPr lang="en-US" sz="1400" b="0" strike="noStrike" spc="-1" dirty="0">
                <a:solidFill>
                  <a:srgbClr val="404040"/>
                </a:solidFill>
                <a:uFill>
                  <a:solidFill>
                    <a:srgbClr val="FFFFFF"/>
                  </a:solidFill>
                </a:uFill>
                <a:latin typeface="Franklin Gothic Book"/>
              </a:rPr>
              <a:t> There are specific anti-keylogging programs that can detect and block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Regular security scans:</a:t>
            </a:r>
            <a:r>
              <a:rPr lang="en-US" sz="1400" b="0" strike="noStrike" spc="-1" dirty="0">
                <a:solidFill>
                  <a:srgbClr val="404040"/>
                </a:solidFill>
                <a:uFill>
                  <a:solidFill>
                    <a:srgbClr val="FFFFFF"/>
                  </a:solidFill>
                </a:uFill>
                <a:latin typeface="Franklin Gothic Book"/>
              </a:rPr>
              <a:t> Regularly scan your system with your antivirus and anti-malware software to detect any potential threats.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Recovery:</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Boot into Safe Mode:</a:t>
            </a:r>
            <a:r>
              <a:rPr lang="en-US" sz="1400" b="0" strike="noStrike" spc="-1" dirty="0">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Security software scan:</a:t>
            </a:r>
            <a:r>
              <a:rPr lang="en-US" sz="1400" b="0" strike="noStrike" spc="-1" dirty="0">
                <a:solidFill>
                  <a:srgbClr val="404040"/>
                </a:solidFill>
                <a:uFill>
                  <a:solidFill>
                    <a:srgbClr val="FFFFFF"/>
                  </a:solidFill>
                </a:uFill>
                <a:latin typeface="Franklin Gothic Book"/>
              </a:rPr>
              <a:t> Run a full scan with your antivirus and anti-malware software in Safe Mode.</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Change passwords:</a:t>
            </a:r>
            <a:r>
              <a:rPr lang="en-US" sz="1400" b="0" strike="noStrike" spc="-1" dirty="0">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Additional Tips: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Be mindful of public computers:</a:t>
            </a:r>
            <a:r>
              <a:rPr lang="en-US" sz="1400" b="0" strike="noStrike" spc="-1" dirty="0">
                <a:solidFill>
                  <a:srgbClr val="404040"/>
                </a:solidFill>
                <a:uFill>
                  <a:solidFill>
                    <a:srgbClr val="FFFFFF"/>
                  </a:solidFill>
                </a:uFill>
                <a:latin typeface="Franklin Gothic Book"/>
              </a:rPr>
              <a:t> Avoid entering sensitive information on public computers, as they may be infected with keyloggers.</a:t>
            </a:r>
            <a:endParaRPr lang="en-US"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400" b="1" strike="noStrike" spc="-1" dirty="0">
                <a:solidFill>
                  <a:srgbClr val="404040"/>
                </a:solidFill>
                <a:uFill>
                  <a:solidFill>
                    <a:srgbClr val="FFFFFF"/>
                  </a:solidFill>
                </a:uFill>
                <a:latin typeface="Franklin Gothic Book"/>
              </a:rPr>
              <a:t>Keep your software updated:</a:t>
            </a:r>
            <a:r>
              <a:rPr lang="en-US" sz="1400" b="0" strike="noStrike" spc="-1" dirty="0">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192320"/>
            <a:ext cx="11029320" cy="4782600"/>
          </a:xfrm>
          <a:prstGeom prst="rect">
            <a:avLst/>
          </a:prstGeom>
          <a:noFill/>
          <a:ln>
            <a:noFill/>
          </a:ln>
        </p:spPr>
        <p:txBody>
          <a:bodyPr anchor="ctr"/>
          <a:lstStyle/>
          <a:p>
            <a:pPr>
              <a:lnSpc>
                <a:spcPct val="100000"/>
              </a:lnSpc>
            </a:pPr>
            <a:r>
              <a:rPr lang="en-US" sz="1800" b="1" strike="noStrike" spc="-1" dirty="0">
                <a:solidFill>
                  <a:srgbClr val="0F0F0F"/>
                </a:solidFill>
                <a:uFill>
                  <a:solidFill>
                    <a:srgbClr val="FFFFFF"/>
                  </a:solidFill>
                </a:u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System requirements:</a:t>
            </a:r>
            <a:r>
              <a:rPr lang="en-US" sz="1800" b="1" strike="noStrike" spc="-1" dirty="0">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a:solidFill>
                  <a:srgbClr val="0F0F0F"/>
                </a:solidFill>
                <a:uFill>
                  <a:solidFill>
                    <a:srgbClr val="FFFFFF"/>
                  </a:solidFill>
                </a:uFill>
                <a:latin typeface="Franklin Gothic Book"/>
                <a:ea typeface="Franklin Gothic Book"/>
              </a:rPr>
              <a:t>Library required to build the model:</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pynput</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mSpy</a:t>
            </a:r>
            <a:r>
              <a:rPr lang="en-US" sz="1800" b="0" strike="noStrike" spc="-1" dirty="0">
                <a:solidFill>
                  <a:srgbClr val="000000"/>
                </a:solidFill>
                <a:uFill>
                  <a:solidFill>
                    <a:srgbClr val="FFFFFF"/>
                  </a:solidFill>
                </a:uFill>
                <a:latin typeface="Franklin Gothic Book"/>
                <a:ea typeface="Franklin Gothic Book"/>
              </a:rPr>
              <a:t> </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Tkinter</a:t>
            </a:r>
            <a:endParaRPr lang="en-US" sz="1700" b="0" strike="noStrike" spc="-1" dirty="0">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dirty="0" err="1">
                <a:solidFill>
                  <a:srgbClr val="000000"/>
                </a:solidFill>
                <a:uFill>
                  <a:solidFill>
                    <a:srgbClr val="FFFFFF"/>
                  </a:solidFill>
                </a:uFill>
                <a:latin typeface="Franklin Gothic Book"/>
                <a:ea typeface="Franklin Gothic Book"/>
              </a:rPr>
              <a:t>jsonlib</a:t>
            </a: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381489"/>
            <a:ext cx="11029320" cy="529920"/>
          </a:xfrm>
          <a:prstGeom prst="rect">
            <a:avLst/>
          </a:prstGeom>
          <a:noFill/>
          <a:ln>
            <a:noFill/>
          </a:ln>
        </p:spPr>
        <p:txBody>
          <a:bodyPr anchor="b"/>
          <a:lstStyle/>
          <a:p>
            <a:pPr>
              <a:lnSpc>
                <a:spcPct val="100000"/>
              </a:lnSpc>
            </a:pPr>
            <a:r>
              <a:rPr lang="en-US" sz="4400" b="1" strike="noStrike" cap="all" spc="-1" dirty="0">
                <a:solidFill>
                  <a:srgbClr val="1CADE4"/>
                </a:solidFill>
                <a:uFill>
                  <a:solidFill>
                    <a:srgbClr val="FFFFFF"/>
                  </a:solidFill>
                </a:uFill>
                <a:latin typeface="Arial"/>
                <a:ea typeface="Franklin Gothic Demi"/>
              </a:rPr>
              <a:t>Algorithm &amp; Deployment</a:t>
            </a:r>
            <a:endParaRPr lang="en-US" sz="1800" b="0" strike="noStrike" spc="-1" dirty="0">
              <a:solidFill>
                <a:srgbClr val="000000"/>
              </a:solidFill>
              <a:uFill>
                <a:solidFill>
                  <a:srgbClr val="FFFFFF"/>
                </a:solidFill>
              </a:uFill>
              <a:latin typeface="Franklin Gothic Book"/>
            </a:endParaRPr>
          </a:p>
        </p:txBody>
      </p:sp>
      <p:sp>
        <p:nvSpPr>
          <p:cNvPr id="140" name="TextShape 2"/>
          <p:cNvSpPr txBox="1"/>
          <p:nvPr/>
        </p:nvSpPr>
        <p:spPr>
          <a:xfrm>
            <a:off x="581040" y="1491840"/>
            <a:ext cx="11029320" cy="5366160"/>
          </a:xfrm>
          <a:prstGeom prst="rect">
            <a:avLst/>
          </a:prstGeom>
          <a:noFill/>
          <a:ln>
            <a:noFill/>
          </a:ln>
        </p:spPr>
        <p:txBody>
          <a:bodyPr anchor="ctr"/>
          <a:lstStyle/>
          <a:p>
            <a:pPr marL="306000" indent="-305640">
              <a:lnSpc>
                <a:spcPct val="100000"/>
              </a:lnSpc>
            </a:pPr>
            <a:r>
              <a:rPr lang="en-US" sz="1700" b="1" strike="noStrike" spc="-1" dirty="0">
                <a:solidFill>
                  <a:srgbClr val="404040"/>
                </a:solidFill>
                <a:uFill>
                  <a:solidFill>
                    <a:srgbClr val="FFFFFF"/>
                  </a:solidFill>
                </a:uFill>
                <a:latin typeface="Franklin Gothic Book"/>
              </a:rPr>
              <a:t> </a:t>
            </a:r>
            <a:r>
              <a:rPr lang="en-US" sz="2000" b="1" strike="noStrike" spc="-1" dirty="0">
                <a:solidFill>
                  <a:srgbClr val="404040"/>
                </a:solidFill>
                <a:uFill>
                  <a:solidFill>
                    <a:srgbClr val="FFFFFF"/>
                  </a:solidFill>
                </a:uFill>
                <a:latin typeface="Franklin Gothic Book"/>
              </a:rPr>
              <a:t>Step 1: Install the Required Library</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dirty="0">
                <a:solidFill>
                  <a:srgbClr val="404040"/>
                </a:solidFill>
                <a:uFill>
                  <a:solidFill>
                    <a:srgbClr val="FFFFFF"/>
                  </a:solidFill>
                </a:uFill>
                <a:latin typeface="Franklin Gothic Book"/>
              </a:rPr>
              <a:t>Step 2: Importing the Necessary Libraries</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dirty="0">
                <a:solidFill>
                  <a:srgbClr val="404040"/>
                </a:solidFill>
                <a:uFill>
                  <a:solidFill>
                    <a:srgbClr val="FFFFFF"/>
                  </a:solidFill>
                </a:uFill>
                <a:latin typeface="Franklin Gothic Book"/>
              </a:rPr>
              <a:t>Step 3: Define the Log File</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dirty="0">
                <a:solidFill>
                  <a:srgbClr val="404040"/>
                </a:solidFill>
                <a:uFill>
                  <a:solidFill>
                    <a:srgbClr val="FFFFFF"/>
                  </a:solidFill>
                </a:uFill>
                <a:latin typeface="Franklin Gothic Book"/>
              </a:rPr>
              <a:t>Step 4: Create the Key Press Event Function</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dirty="0">
                <a:solidFill>
                  <a:srgbClr val="404040"/>
                </a:solidFill>
                <a:uFill>
                  <a:solidFill>
                    <a:srgbClr val="FFFFFF"/>
                  </a:solidFill>
                </a:uFill>
                <a:latin typeface="Franklin Gothic Book"/>
              </a:rPr>
              <a:t>Step 5: Register the Key Press Event</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Register the ‘</a:t>
            </a:r>
            <a:r>
              <a:rPr lang="en-US" sz="1700" b="0" strike="noStrike" spc="-1" dirty="0" err="1">
                <a:solidFill>
                  <a:srgbClr val="404040"/>
                </a:solidFill>
                <a:uFill>
                  <a:solidFill>
                    <a:srgbClr val="FFFFFF"/>
                  </a:solidFill>
                </a:uFill>
                <a:latin typeface="Franklin Gothic Book"/>
              </a:rPr>
              <a:t>on_key_press</a:t>
            </a:r>
            <a:r>
              <a:rPr lang="en-US" sz="1700" b="0" strike="noStrike" spc="-1" dirty="0">
                <a:solidFill>
                  <a:srgbClr val="404040"/>
                </a:solidFill>
                <a:uFill>
                  <a:solidFill>
                    <a:srgbClr val="FFFFFF"/>
                  </a:solidFill>
                </a:uFill>
                <a:latin typeface="Franklin Gothic Book"/>
              </a:rPr>
              <a:t>’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dirty="0" err="1">
                <a:solidFill>
                  <a:srgbClr val="404040"/>
                </a:solidFill>
                <a:uFill>
                  <a:solidFill>
                    <a:srgbClr val="FFFFFF"/>
                  </a:solidFill>
                </a:uFill>
                <a:latin typeface="Franklin Gothic Book"/>
              </a:rPr>
              <a:t>keyboard.on_press</a:t>
            </a:r>
            <a:r>
              <a:rPr lang="en-US" sz="1700" b="0" strike="noStrike" spc="-1" dirty="0">
                <a:solidFill>
                  <a:srgbClr val="404040"/>
                </a:solidFill>
                <a:uFill>
                  <a:solidFill>
                    <a:srgbClr val="FFFFFF"/>
                  </a:solidFill>
                </a:uFill>
                <a:latin typeface="Franklin Gothic Book"/>
              </a:rPr>
              <a:t>(</a:t>
            </a:r>
            <a:r>
              <a:rPr lang="en-US" sz="1700" b="0" strike="noStrike" spc="-1" dirty="0" err="1">
                <a:solidFill>
                  <a:srgbClr val="404040"/>
                </a:solidFill>
                <a:uFill>
                  <a:solidFill>
                    <a:srgbClr val="FFFFFF"/>
                  </a:solidFill>
                </a:uFill>
                <a:latin typeface="Franklin Gothic Book"/>
              </a:rPr>
              <a:t>on_key_press</a:t>
            </a:r>
            <a:r>
              <a:rPr lang="en-US" sz="1700" b="0" strike="noStrike" spc="-1" dirty="0">
                <a:solidFill>
                  <a:srgbClr val="404040"/>
                </a:solidFill>
                <a:uFill>
                  <a:solidFill>
                    <a:srgbClr val="FFFFFF"/>
                  </a:solidFill>
                </a:uFill>
                <a:latin typeface="Franklin Gothic Book"/>
              </a:rPr>
              <a:t>)</a:t>
            </a:r>
          </a:p>
          <a:p>
            <a:pPr marL="306000" indent="-305640">
              <a:lnSpc>
                <a:spcPct val="100000"/>
              </a:lnSpc>
            </a:pPr>
            <a:r>
              <a:rPr lang="en-US" sz="1900" b="1" strike="noStrike" spc="-1" dirty="0">
                <a:solidFill>
                  <a:srgbClr val="404040"/>
                </a:solidFill>
                <a:uFill>
                  <a:solidFill>
                    <a:srgbClr val="FFFFFF"/>
                  </a:solidFill>
                </a:uFill>
                <a:latin typeface="Franklin Gothic Book"/>
              </a:rPr>
              <a:t>Step 6: Run the Code</a:t>
            </a:r>
            <a:endParaRPr lang="en-US" sz="1700" b="0" strike="noStrike" spc="-1" dirty="0">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dirty="0">
                <a:solidFill>
                  <a:srgbClr val="404040"/>
                </a:solidFill>
                <a:uFill>
                  <a:solidFill>
                    <a:srgbClr val="FFFFFF"/>
                  </a:solidFill>
                </a:uFill>
                <a:latin typeface="Franklin Gothic Book"/>
              </a:rPr>
              <a:t>Save your Python script with a ‘.</a:t>
            </a:r>
            <a:r>
              <a:rPr lang="en-US" sz="1700" b="0" strike="noStrike" spc="-1" dirty="0" err="1">
                <a:solidFill>
                  <a:srgbClr val="404040"/>
                </a:solidFill>
                <a:uFill>
                  <a:solidFill>
                    <a:srgbClr val="FFFFFF"/>
                  </a:solidFill>
                </a:uFill>
                <a:latin typeface="Franklin Gothic Book"/>
              </a:rPr>
              <a:t>py</a:t>
            </a:r>
            <a:r>
              <a:rPr lang="en-US" sz="1700" b="0" strike="noStrike" spc="-1" dirty="0">
                <a:solidFill>
                  <a:srgbClr val="404040"/>
                </a:solidFill>
                <a:uFill>
                  <a:solidFill>
                    <a:srgbClr val="FFFFFF"/>
                  </a:solidFill>
                </a:uFill>
                <a:latin typeface="Franklin Gothic Book"/>
              </a:rPr>
              <a:t>’ extension (e.g., ‘keylogger.py’). Open your command prompt or terminal, navigate to the directory where the script is located, and execute the command:</a:t>
            </a:r>
          </a:p>
          <a:p>
            <a:pPr>
              <a:lnSpc>
                <a:spcPct val="110000"/>
              </a:lnSpc>
            </a:pPr>
            <a:endParaRPr lang="en-US" sz="1700" b="0" strike="noStrike" spc="-1" dirty="0">
              <a:solidFill>
                <a:srgbClr val="404040"/>
              </a:solidFill>
              <a:uFill>
                <a:solidFill>
                  <a:srgbClr val="FFFFFF"/>
                </a:solidFill>
              </a:uFill>
              <a:latin typeface="Franklin Gothic Book"/>
            </a:endParaRPr>
          </a:p>
          <a:p>
            <a:pPr>
              <a:lnSpc>
                <a:spcPct val="110000"/>
              </a:lnSpc>
            </a:pPr>
            <a:endParaRPr lang="en-US" sz="1700" b="0" strike="noStrike" spc="-1" dirty="0">
              <a:solidFill>
                <a:srgbClr val="404040"/>
              </a:solidFill>
              <a:uFill>
                <a:solidFill>
                  <a:srgbClr val="FFFFFF"/>
                </a:solidFill>
              </a:uFill>
              <a:latin typeface="Franklin Gothic Book"/>
            </a:endParaRPr>
          </a:p>
          <a:p>
            <a:pPr>
              <a:lnSpc>
                <a:spcPct val="110000"/>
              </a:lnSpc>
            </a:pPr>
            <a:endParaRPr lang="en-US" sz="1700" b="0" strike="noStrike" spc="-1" dirty="0">
              <a:solidFill>
                <a:srgbClr val="404040"/>
              </a:solidFill>
              <a:uFill>
                <a:solidFill>
                  <a:srgbClr val="FFFFFF"/>
                </a:solidFill>
              </a:uFill>
              <a:latin typeface="Franklin Gothic Book"/>
            </a:endParaRPr>
          </a:p>
          <a:p>
            <a:pPr>
              <a:lnSpc>
                <a:spcPct val="110000"/>
              </a:lnSpc>
            </a:pPr>
            <a:endParaRPr lang="en-US" sz="1700" b="0" strike="noStrike" spc="-1" dirty="0">
              <a:solidFill>
                <a:srgbClr val="404040"/>
              </a:solidFill>
              <a:uFill>
                <a:solidFill>
                  <a:srgbClr val="FFFFFF"/>
                </a:solidFill>
              </a:uFill>
              <a:latin typeface="Franklin Gothic Book"/>
            </a:endParaRPr>
          </a:p>
          <a:p>
            <a:pPr>
              <a:lnSpc>
                <a:spcPct val="100000"/>
              </a:lnSpc>
            </a:pPr>
            <a:endParaRPr lang="en-US" sz="1700" b="0" strike="noStrike" spc="-1" dirty="0">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3" name="Picture 2">
            <a:extLst>
              <a:ext uri="{FF2B5EF4-FFF2-40B4-BE49-F238E27FC236}">
                <a16:creationId xmlns:a16="http://schemas.microsoft.com/office/drawing/2014/main" id="{FB5A4DA1-BABA-B3F9-5ACE-54FDE8098CDE}"/>
              </a:ext>
            </a:extLst>
          </p:cNvPr>
          <p:cNvPicPr>
            <a:picLocks noChangeAspect="1"/>
          </p:cNvPicPr>
          <p:nvPr/>
        </p:nvPicPr>
        <p:blipFill rotWithShape="1">
          <a:blip r:embed="rId2">
            <a:extLst>
              <a:ext uri="{28A0092B-C50C-407E-A947-70E740481C1C}">
                <a14:useLocalDpi xmlns:a14="http://schemas.microsoft.com/office/drawing/2010/main" val="0"/>
              </a:ext>
            </a:extLst>
          </a:blip>
          <a:srcRect l="2416"/>
          <a:stretch/>
        </p:blipFill>
        <p:spPr>
          <a:xfrm>
            <a:off x="1647825" y="1781709"/>
            <a:ext cx="2869717" cy="3216476"/>
          </a:xfrm>
          <a:prstGeom prst="rect">
            <a:avLst/>
          </a:prstGeom>
        </p:spPr>
      </p:pic>
      <p:pic>
        <p:nvPicPr>
          <p:cNvPr id="4" name="Picture 2">
            <a:extLst>
              <a:ext uri="{FF2B5EF4-FFF2-40B4-BE49-F238E27FC236}">
                <a16:creationId xmlns:a16="http://schemas.microsoft.com/office/drawing/2014/main" id="{4712CABB-C5C0-439C-6D39-AC6F44584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138" t="6448" r="56736" b="54426"/>
          <a:stretch/>
        </p:blipFill>
        <p:spPr bwMode="auto">
          <a:xfrm>
            <a:off x="5747490" y="1697773"/>
            <a:ext cx="3369712" cy="33004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Future forward</Template>
  <TotalTime>128</TotalTime>
  <Words>940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Franklin Gothic Book</vt:lpstr>
      <vt:lpstr>Gill Sans MT</vt:lpstr>
      <vt:lpstr>Times New Roman</vt:lpstr>
      <vt:lpstr>Wingdings 2</vt:lpstr>
      <vt:lpstr>Gallery</vt:lpstr>
      <vt:lpstr>1_Gallery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Sajid Hussain</cp:lastModifiedBy>
  <cp:revision>36</cp:revision>
  <dcterms:created xsi:type="dcterms:W3CDTF">2021-05-26T16:50:10Z</dcterms:created>
  <dcterms:modified xsi:type="dcterms:W3CDTF">2024-04-25T12:50:20Z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