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k</a:t>
            </a:r>
            <a:r>
              <a:rPr dirty="0" lang="en-US" err="1" smtClean="0"/>
              <a:t>a</a:t>
            </a:r>
            <a:r>
              <a:rPr dirty="0" lang="en-US" err="1" smtClean="0"/>
              <a:t>y</a:t>
            </a:r>
            <a:r>
              <a:rPr dirty="0" lang="en-US" err="1" smtClean="0"/>
              <a:t>a</a:t>
            </a:r>
            <a:r>
              <a:rPr dirty="0" lang="en-US" err="1" smtClean="0"/>
              <a:t>l</a:t>
            </a:r>
            <a:r>
              <a:rPr dirty="0" lang="en-US" err="1" smtClean="0"/>
              <a:t>v</a:t>
            </a:r>
            <a:r>
              <a:rPr dirty="0" lang="en-US" err="1" smtClean="0"/>
              <a:t>izhi</a:t>
            </a:r>
            <a:r>
              <a:rPr dirty="0" lang="en-US" err="1" smtClean="0"/>
              <a:t>.</a:t>
            </a:r>
            <a:r>
              <a:rPr dirty="0" lang="en-US" err="1" smtClean="0"/>
              <a:t>R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3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6</a:t>
            </a:r>
            <a:r>
              <a:rPr dirty="0" lang="en-US" smtClean="0"/>
              <a:t>3</a:t>
            </a:r>
            <a:r>
              <a:rPr dirty="0" lang="en-US" smtClean="0"/>
              <a:t>1</a:t>
            </a:r>
            <a:r>
              <a:rPr dirty="0" lang="en-US" smtClean="0"/>
              <a:t>8</a:t>
            </a:r>
            <a:endParaRPr altLang="en-US" lang="zh-CN"/>
          </a:p>
          <a:p>
            <a:r>
              <a:rPr dirty="0" lang="en-US" smtClean="0"/>
              <a:t>Department : B.com ( </a:t>
            </a:r>
            <a:r>
              <a:rPr dirty="0" lang="en-US" smtClean="0"/>
              <a:t>A</a:t>
            </a:r>
            <a:r>
              <a:rPr dirty="0" lang="en-US" smtClean="0"/>
              <a:t>c</a:t>
            </a:r>
            <a:r>
              <a:rPr dirty="0" lang="en-US" smtClean="0"/>
              <a:t>c</a:t>
            </a:r>
            <a:r>
              <a:rPr dirty="0" lang="en-US" smtClean="0"/>
              <a:t>ount </a:t>
            </a:r>
            <a:r>
              <a:rPr dirty="0" lang="en-US" smtClean="0"/>
              <a:t>a</a:t>
            </a:r>
            <a:r>
              <a:rPr dirty="0" lang="en-US" smtClean="0"/>
              <a:t>n</a:t>
            </a:r>
            <a:r>
              <a:rPr dirty="0" lang="en-US" smtClean="0"/>
              <a:t>d</a:t>
            </a:r>
            <a:r>
              <a:rPr dirty="0" lang="en-US" smtClean="0"/>
              <a:t> </a:t>
            </a:r>
            <a:r>
              <a:rPr dirty="0" lang="en-US" smtClean="0"/>
              <a:t>F</a:t>
            </a:r>
            <a:r>
              <a:rPr dirty="0" lang="en-US" smtClean="0"/>
              <a:t>i</a:t>
            </a:r>
            <a:r>
              <a:rPr dirty="0" lang="en-US" smtClean="0"/>
              <a:t>n</a:t>
            </a:r>
            <a:r>
              <a:rPr dirty="0" lang="en-US" smtClean="0"/>
              <a:t>a</a:t>
            </a:r>
            <a:r>
              <a:rPr dirty="0" lang="en-US" smtClean="0"/>
              <a:t>n</a:t>
            </a:r>
            <a:r>
              <a:rPr dirty="0" lang="en-US" smtClean="0"/>
              <a:t>ce</a:t>
            </a:r>
            <a:r>
              <a:rPr dirty="0" lang="en-US" smtClean="0"/>
              <a:t>)</a:t>
            </a:r>
            <a:endParaRPr altLang="en-US" lang="zh-CN"/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</a:t>
            </a:r>
            <a:r>
              <a:rPr dirty="0" lang="en-US" smtClean="0"/>
              <a:t>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2024-09-02T08:05:49Z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65db77dcc2704fb4a3de028907094f20</vt:lpwstr>
  </property>
</Properties>
</file>