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309E-30EB-4A2E-405E-C4D251AEE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FD8C59-2664-4EAE-B309-3B5ECCBE8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9DF16-7DC3-4409-0DD3-EB3DD800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C726-8088-47D1-BBC5-7F3E43A4CAE6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893FF-1768-94FC-7188-C852D3467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4B56E-5000-7A08-6215-029ACA67C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91A-01A8-4DB7-ABDA-C17E001F2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663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E672A-3319-2C40-ED7F-3C2B22E5D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3D0ADF-97DA-EED3-BA5E-932FB9140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DB102-C6BF-934E-2286-707D44AD5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C726-8088-47D1-BBC5-7F3E43A4CAE6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70533-281B-1590-2F33-C1D3570F6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61D00-4A91-5259-EA3A-B57751075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91A-01A8-4DB7-ABDA-C17E001F2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043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DFF608-7100-6AEB-E623-B06EB1FE8A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8E224E-0BB7-3FAF-35C4-20ED733530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0F9AB-6891-1F84-5BE5-C8F4C906C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C726-8088-47D1-BBC5-7F3E43A4CAE6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8028C-97E4-E776-ACEE-45606ED3C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BF9D0-B4BF-0A62-CA74-EDA377EB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91A-01A8-4DB7-ABDA-C17E001F2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00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EDD23-B6CC-837A-CB90-3B3CE675E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FF1D8-13AA-9CBA-27CD-1FBC5B838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D7268-D8EA-82FE-96E4-B7DEC236C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C726-8088-47D1-BBC5-7F3E43A4CAE6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3DAD1-6BC5-D761-8331-D505AA65B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06C59-D195-81DC-7260-074D0B60A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91A-01A8-4DB7-ABDA-C17E001F2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173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74294-4EC6-68DD-3EF7-FD12B1BB9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FDF31D-B524-0FFA-A3BD-ED17E1C05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00D17-C23D-8859-CB21-4E50EBF8F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C726-8088-47D1-BBC5-7F3E43A4CAE6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6F59B-39D1-0350-07A4-5897ACE18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BB4AD-0215-9E9D-16A8-6E1AD1C51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91A-01A8-4DB7-ABDA-C17E001F2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920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027D9-6AF9-1B92-B2AC-9322DC653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57842-2F95-4A32-83B0-43B44BD300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E2C963-8821-2EE1-C95F-29DDD6199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49A55A-AF7D-794D-7A30-CC24F7CB3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C726-8088-47D1-BBC5-7F3E43A4CAE6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380B1B-6F33-2345-C455-2AA48E24B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876BE-20FB-342F-D5E7-761D536CB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91A-01A8-4DB7-ABDA-C17E001F2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4277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99BE9-7916-E804-56E7-A2BE42349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33F94-4C90-3B1F-E313-4EE4DBEF7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A67A63-2893-1FF3-537B-D5643225C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19F922-F129-5260-EC2B-76A5CCF67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1D10CC-3A29-24C4-BEEE-ED27499558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54AB46-B3FA-FF61-1702-3646B6040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C726-8088-47D1-BBC5-7F3E43A4CAE6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656FD0-8621-BA2B-20B1-66F322210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4ED86A-706A-8627-6459-3ECCE609A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91A-01A8-4DB7-ABDA-C17E001F2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857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ECF79-C39A-832E-E321-9003F9691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8C12C7-5EF8-B6E2-F2A2-5BC093A4F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C726-8088-47D1-BBC5-7F3E43A4CAE6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3C7904-A872-F628-3C6A-2EEC867DA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1BE2FB-BF16-2080-E5BB-0B5920D84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91A-01A8-4DB7-ABDA-C17E001F2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190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65C48-99F0-6081-29F2-C6C8531E7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C726-8088-47D1-BBC5-7F3E43A4CAE6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FFE3EE-D0AE-C0D2-0B9E-DECE93965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94AA62-8F28-8E13-A8CC-32A5F70B0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91A-01A8-4DB7-ABDA-C17E001F2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768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485C7-744A-004E-5A10-858F2FFF3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DC44E-C1B9-1D5B-F780-379CA10DD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B1CF20-09D8-B518-1097-3EB7A8515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DB2BF8-2912-F9C4-F66D-C56F7453F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C726-8088-47D1-BBC5-7F3E43A4CAE6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08DECD-DC8D-6A4A-B4D1-BCC0E35F7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B4A01D-50F7-2CBC-C718-C3BB2264E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91A-01A8-4DB7-ABDA-C17E001F2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44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27082-365C-4B3A-905F-E717031C5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E721AB-8974-8532-2D7E-D17B038D51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96B579-8FBA-207C-0364-EB5CBC25D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954BF-C0B3-DA5F-A47B-6F368F4B9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C726-8088-47D1-BBC5-7F3E43A4CAE6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44E987-1FF2-2AE8-6A1E-7764A6FBE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73FE7-0023-9AF0-1138-0A5F8151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91A-01A8-4DB7-ABDA-C17E001F2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56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60F252-4BA9-E7E3-1820-427963FF7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15876-0B97-EB76-7817-A7C59AF56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A40E7-07B3-1CEB-B1DF-6F4CB54992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AC726-8088-47D1-BBC5-7F3E43A4CAE6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6F37F-8C3E-111B-3299-D51FD5B93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B759B-D15D-1F21-BC58-19DDA73F13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BF91A-01A8-4DB7-ABDA-C17E001F2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0837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A1E06-0570-19B0-3CB0-13A2F472BB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Nutrition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98948-C79F-B18E-80E1-AB9C6C610E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1912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0BE85-B0D2-7C81-07EC-C4E3C7625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23AF7-CFDF-C968-3800-228AAB769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njnjnkjnjnkjnk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5829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246DC-DC36-9A18-6C55-DE2792297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7B50F-DC11-736E-0AB1-4016E903A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Hello world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657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Nutrition</vt:lpstr>
      <vt:lpstr>Slide 1</vt:lpstr>
      <vt:lpstr>Slide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KAYAN IRANI - 70012200017</dc:creator>
  <cp:lastModifiedBy>KAYAN IRANI - 70012200017</cp:lastModifiedBy>
  <cp:revision>1</cp:revision>
  <dcterms:created xsi:type="dcterms:W3CDTF">2025-08-29T18:34:55Z</dcterms:created>
  <dcterms:modified xsi:type="dcterms:W3CDTF">2025-08-29T18:35:39Z</dcterms:modified>
</cp:coreProperties>
</file>