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0479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249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939392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699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261844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6190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95242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0290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5787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49956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63098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16918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2785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3790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79452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033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FA025-11E4-410D-B772-D91A582E4BBF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63A28E4-5A46-4759-9D37-97504E512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ransition spd="slow">
    <p:split orient="vert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BC74-C198-6A68-0589-BB35B048DE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ALAN GALPHIN HEALTH CENTRE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F4479-72EE-81F4-3B7C-86CF824F5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PRESENTATION BY: KAYEMBA ISAAC FRANK</a:t>
            </a:r>
          </a:p>
        </p:txBody>
      </p:sp>
    </p:spTree>
    <p:extLst>
      <p:ext uri="{BB962C8B-B14F-4D97-AF65-F5344CB8AC3E}">
        <p14:creationId xmlns:p14="http://schemas.microsoft.com/office/powerpoint/2010/main" val="2393961115"/>
      </p:ext>
    </p:extLst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C0CC-D064-3A95-97FF-707C7DE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ABOUT THE ENTITY AND WHY THEY NEED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82D0-A8E0-D31C-ECDD-E4DB1E406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ABOUT THE ENTITY</a:t>
            </a:r>
            <a:r>
              <a:rPr lang="en-US" dirty="0"/>
              <a:t>;</a:t>
            </a:r>
          </a:p>
          <a:p>
            <a:r>
              <a:rPr lang="en-US" dirty="0"/>
              <a:t>It a medical health centre that provides medical health services to students of the university and staff as well as the community neighbors. </a:t>
            </a:r>
          </a:p>
          <a:p>
            <a:r>
              <a:rPr lang="en-US" dirty="0"/>
              <a:t>It's located in Mukono district at UCU main campus.</a:t>
            </a:r>
          </a:p>
          <a:p>
            <a:pPr marL="0" indent="0">
              <a:buNone/>
            </a:pPr>
            <a:r>
              <a:rPr lang="en-US" b="1" dirty="0">
                <a:latin typeface="Algerian" panose="04020705040A02060702" pitchFamily="82" charset="0"/>
              </a:rPr>
              <a:t>WHY THEY NEED THE WEBSITE</a:t>
            </a:r>
            <a:r>
              <a:rPr lang="en-US" dirty="0"/>
              <a:t>;</a:t>
            </a:r>
          </a:p>
          <a:p>
            <a:r>
              <a:rPr lang="en-US" dirty="0"/>
              <a:t>Mobile access for information and easy contact for the patients.</a:t>
            </a:r>
          </a:p>
          <a:p>
            <a:r>
              <a:rPr lang="en-US" dirty="0"/>
              <a:t>Quick communication for appointments.</a:t>
            </a:r>
          </a:p>
          <a:p>
            <a:r>
              <a:rPr lang="en-US" dirty="0"/>
              <a:t>To project a professional image therefore build trust.</a:t>
            </a:r>
          </a:p>
        </p:txBody>
      </p:sp>
    </p:spTree>
    <p:extLst>
      <p:ext uri="{BB962C8B-B14F-4D97-AF65-F5344CB8AC3E}">
        <p14:creationId xmlns:p14="http://schemas.microsoft.com/office/powerpoint/2010/main" val="4131536037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1954-6C77-5EC1-2E15-9AE032EB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HOW/WHAT WAS USED TO CREATE THE WEBSITE.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62609-A198-0A67-6CA8-FFCD201A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and CSS design features.</a:t>
            </a:r>
          </a:p>
          <a:p>
            <a:r>
              <a:rPr lang="en-US" dirty="0"/>
              <a:t>Basic colors i.e. white and blue.</a:t>
            </a:r>
          </a:p>
          <a:p>
            <a:r>
              <a:rPr lang="en-US" dirty="0"/>
              <a:t>Put everything in one file for easy optimization.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83333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B1DC-D363-ACDB-525E-269096C4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0440-4241-E035-253A-0F178A0C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website to for the health centre to provide easy access to information and contacts by the potential clients and current clients of the health centre.</a:t>
            </a:r>
          </a:p>
        </p:txBody>
      </p:sp>
    </p:spTree>
    <p:extLst>
      <p:ext uri="{BB962C8B-B14F-4D97-AF65-F5344CB8AC3E}">
        <p14:creationId xmlns:p14="http://schemas.microsoft.com/office/powerpoint/2010/main" val="4196399266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153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Trebuchet MS</vt:lpstr>
      <vt:lpstr>Wingdings 3</vt:lpstr>
      <vt:lpstr>Facet</vt:lpstr>
      <vt:lpstr>ALAN GALPHIN HEALTH CENTRE 3</vt:lpstr>
      <vt:lpstr>ABOUT THE ENTITY AND WHY THEY NEED THE WEBSITE</vt:lpstr>
      <vt:lpstr>HOW/WHAT WAS USED TO CREATE THE WEBSITE.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Kayemba</dc:creator>
  <cp:lastModifiedBy>Isaac Kayemba</cp:lastModifiedBy>
  <cp:revision>9</cp:revision>
  <dcterms:created xsi:type="dcterms:W3CDTF">2025-07-20T17:12:13Z</dcterms:created>
  <dcterms:modified xsi:type="dcterms:W3CDTF">2025-07-23T12:33:29Z</dcterms:modified>
</cp:coreProperties>
</file>