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58D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857EBF-BF6B-E241-A89B-64F7CF34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9D0F1D-5B93-DE1F-EEA4-6EF5E5521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56645E-4AE0-FCDA-313F-85743FB1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026BEC-FDBE-85C0-5E66-376FACFE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F0F3C8-199B-D901-E928-753B5870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43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FE5D98-81B0-E906-D734-2C8B8E3A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2BCC45-5822-85E7-DF3E-A8433A60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21D261-55D3-889A-5374-F7702129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7D28AF-67F2-F987-6832-33216C64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315C99-0E6B-7D0A-7ED3-5A7D9F0D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503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3086327-3563-0CC1-243A-FFA43C32C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8C1341B-44C5-7158-53A6-B08050B7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632F7F-1DF0-B97A-83CA-F2C92EAD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F8EBCB-ED12-7748-23B7-51D0C144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03EC38-5C7B-2205-01E0-1FC92B95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68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45635C-A370-4CCE-A7CF-4F773DD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14D40C-88DD-46F0-A58F-FE2A5086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CF9F5D-BE97-0DE4-0E23-30879848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7A0FA0-CC3D-0D16-8C13-A4A34FD1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DCFE90-6869-97A3-F8B1-6E18FAF8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11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0FB7AB-34F2-CB4E-F9FD-C968A3D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70EFDE-B5BF-449D-C4C8-8F6C7137F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4D23BB-DD83-20DC-4538-5F299DC6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6BDA32-9975-F8D6-0EA8-DFFB0086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3C5767-B2B1-39B3-DD53-C5C55985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4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5834BB-0D21-F860-4B9F-C24049B8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B2515C-7A09-FB51-7B78-838DF42FD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A4630E1-006C-B6B0-33EB-97C8275B3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3EBD23-0C34-F1E0-5CE7-FC69BBB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F2B0DF-66D9-B84E-167B-D8CCF847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C01DB35-FE95-4DFD-0E0C-4FA636D6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958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6E0FC8-5B04-D16A-CCB4-0D8E0BD3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1EA9A4-353E-087B-67D9-FC85F974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4DA1EB-F6B8-3A73-DB60-4D29C298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576E4EB-2C76-A33C-DC54-4DC0719E8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E416C22-D1A5-E030-BE42-BCD187D5D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2068777-4269-C433-6569-D2D7F1A7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97BBC39-6C11-807D-5D6A-3CF9292E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2182A7-FDC1-35BA-1992-03203205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7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D137AB-337C-2240-90E9-3A732191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8B7052C-B789-E2BE-E674-A0CF7D73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C73CB18-F732-2165-6FA1-E660F50D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2788ED6-D6ED-36B3-04EB-E32A2430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660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0F8ABB9-BB4E-E433-905D-CCE874E0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419107F-0F8C-CC5A-6F27-828FB438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27B1693-EA75-80A8-0152-AB9DB5D3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74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5ECE31-CB70-E2B0-B7FB-BCB52BC2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343C04-27B3-52B5-C5CE-5F7E1C58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50724A8-22B8-3EDF-E779-06B9FCF7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D2336D-F98B-AE8E-288A-78DFD5A3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31E5B97-32DA-D4A3-A992-B4DBC032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60407E-7215-20A6-A533-2E57B95E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62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AC9885-900D-5E7D-2E02-6E03B843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38AAE67-B63C-9697-34A6-278491A87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4762F12-8F4E-FE5B-1037-8A8CA3FE0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59ECA2-F686-15D9-7409-9352610B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CA2F1A-92C0-41B4-152D-892701D8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B077E5D-D07D-9B05-2EF3-0BB7F828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97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4376AEC-D0D0-B93A-A844-17745783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BF74BA-BE3F-5FBE-8CEC-CFE5C0C2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684CBA-8506-516E-A548-567C87AC5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CFAB-F88C-4E10-B397-F64FF458C22D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7B7241-804A-2ADC-D683-2647D2F6B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D145E1-F22A-890C-0F3D-ACF7D02F6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E828D-33D1-4EAD-8D47-119D921A3F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43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BC520B5-9F77-F903-47B6-F0604448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2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DE1C514-2065-312A-589F-02D2E67B8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81" y="3309276"/>
            <a:ext cx="6757219" cy="338987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F08B261-AA89-50C3-4673-3F1E5B9BA18D}"/>
              </a:ext>
            </a:extLst>
          </p:cNvPr>
          <p:cNvSpPr txBox="1"/>
          <p:nvPr/>
        </p:nvSpPr>
        <p:spPr>
          <a:xfrm>
            <a:off x="886047" y="1000952"/>
            <a:ext cx="9842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Bahnschrift SemiBold" panose="020B0502040204020203" pitchFamily="34" charset="0"/>
              </a:rPr>
              <a:t>Statista</a:t>
            </a:r>
            <a:r>
              <a:rPr lang="tr-TR" dirty="0">
                <a:latin typeface="Bahnschrift SemiBold" panose="020B0502040204020203" pitchFamily="34" charset="0"/>
              </a:rPr>
              <a:t> isimli bir internet sitesindeki verilere göre 2010 yılında dünya üzerinde </a:t>
            </a:r>
            <a:r>
              <a:rPr lang="tr-TR" b="1" u="sng" dirty="0">
                <a:solidFill>
                  <a:srgbClr val="FF0000"/>
                </a:solidFill>
                <a:latin typeface="Bahnschrift SemiBold" panose="020B0502040204020203" pitchFamily="34" charset="0"/>
              </a:rPr>
              <a:t>2 trilyon</a:t>
            </a:r>
            <a:r>
              <a:rPr lang="tr-TR" dirty="0">
                <a:latin typeface="Bahnschrift SemiBold" panose="020B0502040204020203" pitchFamily="34" charset="0"/>
              </a:rPr>
              <a:t> </a:t>
            </a:r>
            <a:r>
              <a:rPr lang="tr-TR" dirty="0" err="1">
                <a:latin typeface="Bahnschrift SemiBold" panose="020B0502040204020203" pitchFamily="34" charset="0"/>
              </a:rPr>
              <a:t>gigabyte</a:t>
            </a:r>
            <a:r>
              <a:rPr lang="tr-TR" dirty="0">
                <a:latin typeface="Bahnschrift SemiBold" panose="020B0502040204020203" pitchFamily="34" charset="0"/>
              </a:rPr>
              <a:t> data varken, 2020 yılında bu </a:t>
            </a:r>
            <a:r>
              <a:rPr lang="tr-TR" b="1" u="sng" dirty="0">
                <a:solidFill>
                  <a:srgbClr val="FF0000"/>
                </a:solidFill>
                <a:latin typeface="Bahnschrift SemiBold" panose="020B0502040204020203" pitchFamily="34" charset="0"/>
              </a:rPr>
              <a:t>181 trilyon</a:t>
            </a:r>
            <a:r>
              <a:rPr lang="tr-TR" dirty="0">
                <a:latin typeface="Bahnschrift SemiBold" panose="020B0502040204020203" pitchFamily="34" charset="0"/>
              </a:rPr>
              <a:t> </a:t>
            </a:r>
            <a:r>
              <a:rPr lang="tr-TR" dirty="0" err="1">
                <a:latin typeface="Bahnschrift SemiBold" panose="020B0502040204020203" pitchFamily="34" charset="0"/>
              </a:rPr>
              <a:t>gigabyte</a:t>
            </a:r>
            <a:r>
              <a:rPr lang="tr-TR" dirty="0">
                <a:latin typeface="Bahnschrift SemiBold" panose="020B0502040204020203" pitchFamily="34" charset="0"/>
              </a:rPr>
              <a:t> </a:t>
            </a:r>
            <a:r>
              <a:rPr lang="tr-TR" dirty="0" err="1">
                <a:latin typeface="Bahnschrift SemiBold" panose="020B0502040204020203" pitchFamily="34" charset="0"/>
              </a:rPr>
              <a:t>data’ya</a:t>
            </a:r>
            <a:r>
              <a:rPr lang="tr-TR" dirty="0">
                <a:latin typeface="Bahnschrift SemiBold" panose="020B0502040204020203" pitchFamily="34" charset="0"/>
              </a:rPr>
              <a:t> çıkarak teknoloji kullanımı toplam </a:t>
            </a:r>
            <a:r>
              <a:rPr lang="tr-TR" b="1" u="sng" dirty="0">
                <a:solidFill>
                  <a:srgbClr val="FF0000"/>
                </a:solidFill>
                <a:latin typeface="Bahnschrift SemiBold" panose="020B0502040204020203" pitchFamily="34" charset="0"/>
              </a:rPr>
              <a:t>%8950 artış</a:t>
            </a:r>
            <a:r>
              <a:rPr lang="tr-TR" dirty="0">
                <a:latin typeface="Bahnschrift SemiBold" panose="020B0502040204020203" pitchFamily="34" charset="0"/>
              </a:rPr>
              <a:t> göstermiştir. </a:t>
            </a:r>
          </a:p>
          <a:p>
            <a:endParaRPr lang="tr-TR" dirty="0">
              <a:latin typeface="Bahnschrift SemiBold" panose="020B0502040204020203" pitchFamily="34" charset="0"/>
            </a:endParaRPr>
          </a:p>
          <a:p>
            <a:endParaRPr lang="tr-TR" dirty="0">
              <a:latin typeface="Bahnschrift SemiBold" panose="020B0502040204020203" pitchFamily="34" charset="0"/>
            </a:endParaRPr>
          </a:p>
          <a:p>
            <a:endParaRPr lang="tr-TR" dirty="0">
              <a:latin typeface="Bahnschrift SemiBold" panose="020B0502040204020203" pitchFamily="34" charset="0"/>
            </a:endParaRPr>
          </a:p>
          <a:p>
            <a:r>
              <a:rPr lang="tr-TR" dirty="0">
                <a:latin typeface="Bahnschrift SemiBold" panose="020B0502040204020203" pitchFamily="34" charset="0"/>
              </a:rPr>
              <a:t>2022 Mart ayında Anadolu Ajansının yaptığı bir habere göre E-ticaret hacminin 2021 yılında bir önceki yıla kıyasla </a:t>
            </a:r>
            <a:r>
              <a:rPr lang="tr-TR" b="1" u="sng" dirty="0">
                <a:solidFill>
                  <a:srgbClr val="FF0000"/>
                </a:solidFill>
                <a:latin typeface="Bahnschrift SemiBold" panose="020B0502040204020203" pitchFamily="34" charset="0"/>
              </a:rPr>
              <a:t>%69 artış göstererek 381,5 milyar liraya çıkmıştır.</a:t>
            </a:r>
          </a:p>
        </p:txBody>
      </p:sp>
    </p:spTree>
    <p:extLst>
      <p:ext uri="{BB962C8B-B14F-4D97-AF65-F5344CB8AC3E}">
        <p14:creationId xmlns:p14="http://schemas.microsoft.com/office/powerpoint/2010/main" val="380630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A6F404F-4A7D-2977-2BAB-C6E84C15A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94"/>
            <a:ext cx="12208564" cy="68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59</Words>
  <Application>Microsoft Office PowerPoint</Application>
  <PresentationFormat>Geniş ekran</PresentationFormat>
  <Paragraphs>5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cüneyt kafes</dc:creator>
  <cp:lastModifiedBy>cüneyt kafes</cp:lastModifiedBy>
  <cp:revision>2</cp:revision>
  <dcterms:created xsi:type="dcterms:W3CDTF">2022-12-25T18:25:27Z</dcterms:created>
  <dcterms:modified xsi:type="dcterms:W3CDTF">2022-12-25T20:32:23Z</dcterms:modified>
</cp:coreProperties>
</file>