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B3BA-1AA5-3730-978D-B9B0AA52A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CD53D-AD83-F150-689C-CFE9E1263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682C-5FDB-EE3E-03FC-685EE4C2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5A17-8705-1358-D297-F36892E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C53E-6DEE-7D94-9919-28680B3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C0F8-5463-2DB7-CF2F-1D5E1183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CAF02-12B9-8F4F-6676-849555B23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3625-36B6-9024-06B8-99ECFFF4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B14B-CD1E-ACA1-F218-D4861BD2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C854-43F5-A026-92C7-98C248E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6C843-6FED-F1D6-18FA-9C3CECB2D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CBAD0-270E-1405-85EC-8BB13866F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27EF-7E35-26F9-9A51-11D1049E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30CA-5D54-D762-67F7-726BC70A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CA7F-C60E-4899-E0A6-790AA424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26AA-ACFD-8FEF-9756-452E3E85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D1E3-A5E8-D180-9F00-9261AAC3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C398-99B1-F253-9831-A109BC50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1A50-B008-C770-65E0-FB14A929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80A9-DA9D-E765-0A15-E7FDD50D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1E58-3C7E-9EC4-2CD6-33A87755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78AD-597D-173E-E78D-2D6EA601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727E-5C37-126A-B54E-31F83AD6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F04E-CFC7-F016-D98D-422BA688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5484-53BB-A0EB-0DC5-135A73B0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05E4-7AB1-8C41-F6BE-438D2C3E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09D-574B-CD98-F4F5-4041C46F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E592-AD84-8E91-75B7-933CAE13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E8EE-FD3C-1660-D939-94356760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FF90-C833-8E50-AF5F-8A34EB0B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E779-60A3-CCD9-8790-F522D9C2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5B3-2E94-1C78-B70D-86A74173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8A8D-5CA1-CBB5-9764-8E533AE8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7A1E-75F3-0A9E-63A0-85853594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1BC9A-F0E7-B087-96D6-502C5687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3471A-12C9-EFDB-E0D4-0B096003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DA0D5-A0E2-7820-6D24-DE8B273A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59C79-C244-6197-25BA-61B4B22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AC381-1A57-EE0D-F6B6-ED13167D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5A3-B991-E305-305F-67838A1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504CF-C0A0-DB83-597F-C1FBA485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D6357-09F1-9502-0B41-A907CA51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9A053-7697-F59B-05E4-2346590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65719-BFF2-55CF-6A52-BC355059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75867-C527-80BD-B719-B4D6AE7F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82301-3B29-2C23-5B12-C96D468E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E730-8F57-53EB-DCC2-38378A01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4F0E-F8EC-60DF-1034-1E2C75E6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E2FC-57C7-481B-8EF5-16B5783F9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7763-7AE8-3BB6-ACEC-24A4B36B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F66D6-8EFC-0C12-4FB6-F518C95D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044A-AA9A-B851-08D7-312F3C9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A3FD-6E9A-2AFE-E7D7-993237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DA806-2DDE-C309-1F22-DD7BA73EE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4B88-1808-684D-7B04-E741D81E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B87A-760C-2938-3ACF-B787C3D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1FDD5-3AC1-68F4-13A8-A998E2B4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516DC-7F68-7D24-AC35-C9B59D06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0AA5B-557F-8024-E649-177A15D6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DAAB6-A181-BF8B-7ADA-C0C9396E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F284-5590-8707-946C-90E355D16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C7B9-0AD3-485F-9BD8-90BD050A5CE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B14F-975F-B923-DAAC-A4DE2B661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7867-10C6-4D62-41FF-23F77A09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EE4E-86B4-4A5C-ADFD-E299E543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605C1-1217-E02F-5B2E-2ED04C60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29" y="1414255"/>
            <a:ext cx="10997541" cy="3661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ECB337-B8AE-52EF-DA05-F53AECA5BC46}"/>
                  </a:ext>
                </a:extLst>
              </p:cNvPr>
              <p:cNvSpPr txBox="1"/>
              <p:nvPr/>
            </p:nvSpPr>
            <p:spPr>
              <a:xfrm>
                <a:off x="971107" y="5068801"/>
                <a:ext cx="15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𝑠𝑡𝑟𝑒𝑎𝑚𝑓𝑙𝑜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ECB337-B8AE-52EF-DA05-F53AECA5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07" y="5068801"/>
                <a:ext cx="1593578" cy="276999"/>
              </a:xfrm>
              <a:prstGeom prst="rect">
                <a:avLst/>
              </a:prstGeom>
              <a:blipFill>
                <a:blip r:embed="rId3"/>
                <a:stretch>
                  <a:fillRect l="-4962" t="-2174" r="-114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6904D-8D57-9737-2ECA-3F66B2980460}"/>
                  </a:ext>
                </a:extLst>
              </p:cNvPr>
              <p:cNvSpPr txBox="1"/>
              <p:nvPr/>
            </p:nvSpPr>
            <p:spPr>
              <a:xfrm>
                <a:off x="4111256" y="5068800"/>
                <a:ext cx="1373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𝑠𝑡𝑟𝑒𝑎𝑚𝑓𝑙𝑜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6904D-8D57-9737-2ECA-3F66B298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256" y="5068800"/>
                <a:ext cx="1373966" cy="276999"/>
              </a:xfrm>
              <a:prstGeom prst="rect">
                <a:avLst/>
              </a:prstGeom>
              <a:blipFill>
                <a:blip r:embed="rId4"/>
                <a:stretch>
                  <a:fillRect l="-5752" t="-2174" r="-4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08134-44E7-A2CD-2CAF-6D0287F4B080}"/>
                  </a:ext>
                </a:extLst>
              </p:cNvPr>
              <p:cNvSpPr txBox="1"/>
              <p:nvPr/>
            </p:nvSpPr>
            <p:spPr>
              <a:xfrm>
                <a:off x="7031793" y="5068799"/>
                <a:ext cx="15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𝑠𝑡𝑟𝑒𝑎𝑚𝑓𝑙𝑜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08134-44E7-A2CD-2CAF-6D0287F4B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93" y="5068799"/>
                <a:ext cx="1593578" cy="276999"/>
              </a:xfrm>
              <a:prstGeom prst="rect">
                <a:avLst/>
              </a:prstGeom>
              <a:blipFill>
                <a:blip r:embed="rId5"/>
                <a:stretch>
                  <a:fillRect l="-4981" t="-2174" r="-11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62362B4-453A-298D-E285-6CC87952EBA3}"/>
              </a:ext>
            </a:extLst>
          </p:cNvPr>
          <p:cNvSpPr/>
          <p:nvPr/>
        </p:nvSpPr>
        <p:spPr>
          <a:xfrm>
            <a:off x="5507662" y="3072809"/>
            <a:ext cx="871870" cy="3561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49FA1-1F47-8323-5018-42040E804D0E}"/>
              </a:ext>
            </a:extLst>
          </p:cNvPr>
          <p:cNvSpPr txBox="1"/>
          <p:nvPr/>
        </p:nvSpPr>
        <p:spPr>
          <a:xfrm>
            <a:off x="215383" y="5908066"/>
            <a:ext cx="1176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think of the </a:t>
            </a:r>
            <a:r>
              <a:rPr lang="en-US" b="1" dirty="0"/>
              <a:t>information gates </a:t>
            </a:r>
            <a:r>
              <a:rPr lang="en-US" dirty="0"/>
              <a:t>as water valves. They control how much information from the past can influence our </a:t>
            </a:r>
          </a:p>
          <a:p>
            <a:r>
              <a:rPr lang="en-US" dirty="0"/>
              <a:t>future predictions.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CD0FF-CF73-16D0-BE61-4F922CCCEA9B}"/>
              </a:ext>
            </a:extLst>
          </p:cNvPr>
          <p:cNvSpPr txBox="1"/>
          <p:nvPr/>
        </p:nvSpPr>
        <p:spPr>
          <a:xfrm>
            <a:off x="306294" y="573763"/>
            <a:ext cx="807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is the hidden information in the data that the </a:t>
            </a:r>
            <a:r>
              <a:rPr lang="en-US"/>
              <a:t>LSTM model learns </a:t>
            </a:r>
            <a:r>
              <a:rPr lang="en-US" dirty="0"/>
              <a:t>through training.</a:t>
            </a:r>
          </a:p>
        </p:txBody>
      </p:sp>
    </p:spTree>
    <p:extLst>
      <p:ext uri="{BB962C8B-B14F-4D97-AF65-F5344CB8AC3E}">
        <p14:creationId xmlns:p14="http://schemas.microsoft.com/office/powerpoint/2010/main" val="423320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Keyhan Gavahi</dc:creator>
  <cp:lastModifiedBy>Keyhan Gavahi</cp:lastModifiedBy>
  <cp:revision>1</cp:revision>
  <dcterms:created xsi:type="dcterms:W3CDTF">2023-02-27T21:52:48Z</dcterms:created>
  <dcterms:modified xsi:type="dcterms:W3CDTF">2023-02-27T22:08:12Z</dcterms:modified>
</cp:coreProperties>
</file>