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02E2-FC68-38AA-C767-649AFA05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37339-F4C1-3365-0DFF-FACCAFF9B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7C8D-2374-9C92-04D6-2D0DA8ED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1FE0A-35DE-A501-80B4-64BB6229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C998-924E-F011-8CAF-EBDEDA17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A868-CC36-3EA3-190A-FC1BECC7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43F5D-E910-2824-A2FD-E6990E836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F3B4-F056-D3CD-80F1-20F480B6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2FEE-9820-1F71-0A9F-847CAD38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8059-E8B9-A12B-149E-C1CD97CD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42A08-75CE-6912-DE0B-A2504C503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3053-8919-B358-9038-771DF538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51B4-1760-9720-A4DB-09B5BDDF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8A32-CE33-A35D-5586-87DF941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4828-BD38-B6EB-2490-896C428C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2E4D-8A42-2E61-E718-7E8F2993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85B0-50AF-4974-ABE4-DB1B8F2D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A337-74C9-E9BA-DA3F-89C91C2F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675F-A53B-B280-3A23-04AA0C6D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89F7-6212-0839-5AA4-D6720A7B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E7F1-ADFA-4620-D938-7D035EDE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C480-2F10-BAC7-A483-6DAE2C68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B0F1-EE36-BEB1-A7A8-76568F5E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3765-E405-8784-ED57-81887C19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DA19-F335-1518-5A2F-D003DCDC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92E1-390D-D74C-4C93-D9E0BD26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3046-6D77-4C54-6075-3DE9A580C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E4336-6974-4B98-1A67-72E6DC931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5FB91-B6A3-9CAB-8205-00032E8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81195-AEC2-7198-A738-7D82BCB0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9C38-52F1-3FB2-6132-D615A1B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2DDB-F5EA-3E37-A12F-03661E1A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E78C-1311-F8F7-8843-944E9848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6200C-1FB6-A383-909A-909C79D9C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13E19-8042-87ED-05B4-E7D0D878A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754C1-6476-FA47-6056-985126222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2C553-2FDB-864D-E8B2-0D3B3FF1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43392-DB1E-A897-AD9D-51587D73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91047-C44F-89BA-8A21-942F6D37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4BD8-59E2-66FE-0601-A0F2F790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928E9-CECB-3BBA-B0E3-64C4B64B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A7BF-A2A8-7D05-DFAB-6EFCB0C8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1AC76-13C6-73EC-8146-032B5B14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54D0D-FFB6-A7AA-0A3B-0208FF8D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DE02E-5C20-E573-BA32-B28D3CF1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1C9B1-4EDB-B6B4-EA5D-02247095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4148-7EB2-0891-422C-D71AAC66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96C9-EC7B-7B06-1093-4D414B58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A5A7E-8772-CCEE-3495-4B9EE3F5C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5F339-3E1E-E18C-33F1-77EE1711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9F160-EF6C-725E-8020-037FD756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FFF4-46E6-93D5-1A42-73792C59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81CB-9762-8CE0-7D70-B87A2C46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BD0F9-0C1D-6D2A-6538-2912C227D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CD4C1-3AB7-6AD0-D30B-AB5D60B68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3999-541A-CDA0-6D0A-FE25DCA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FB1A-51FA-E7C2-9359-483C7F57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5315-883D-3E0E-9CAE-5CC78F1E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7E1E0-DF4B-A5EE-BF30-9400423A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D5453-DED9-DBD7-4CCE-42B76F17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5839-2D42-CD23-DDEB-7313036EF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07C0-5CF2-44C0-AEB2-CFF290350B7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B60C-687E-AF84-39DC-02A429457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3E57-8616-FA0C-024D-8E3AA6CA8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CE46-BA4A-46DB-8E60-44282A7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1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D29D9-3AA9-5393-E28B-B3E50FE6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36" y="550506"/>
            <a:ext cx="5606930" cy="529362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66E0377-CE45-FFC3-C550-93DB5F1F4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2" t="19184" r="20302" b="24626"/>
          <a:stretch/>
        </p:blipFill>
        <p:spPr>
          <a:xfrm>
            <a:off x="8154955" y="1443505"/>
            <a:ext cx="2789853" cy="3853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C3A095-733E-9A5B-1187-686ED5DC0A62}"/>
              </a:ext>
            </a:extLst>
          </p:cNvPr>
          <p:cNvSpPr/>
          <p:nvPr/>
        </p:nvSpPr>
        <p:spPr>
          <a:xfrm>
            <a:off x="5817540" y="3607624"/>
            <a:ext cx="74645" cy="121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139822-0C13-BC5C-BAFE-B4F57334866B}"/>
              </a:ext>
            </a:extLst>
          </p:cNvPr>
          <p:cNvCxnSpPr/>
          <p:nvPr/>
        </p:nvCxnSpPr>
        <p:spPr>
          <a:xfrm flipV="1">
            <a:off x="5854862" y="1443505"/>
            <a:ext cx="2324404" cy="216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94253E-CAFA-AD59-2E47-5E67E166CADD}"/>
              </a:ext>
            </a:extLst>
          </p:cNvPr>
          <p:cNvCxnSpPr/>
          <p:nvPr/>
        </p:nvCxnSpPr>
        <p:spPr>
          <a:xfrm>
            <a:off x="5854862" y="3728922"/>
            <a:ext cx="2262771" cy="156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Keyhan Gavahi</dc:creator>
  <cp:lastModifiedBy>Keyhan Gavahi</cp:lastModifiedBy>
  <cp:revision>1</cp:revision>
  <dcterms:created xsi:type="dcterms:W3CDTF">2023-02-27T21:03:59Z</dcterms:created>
  <dcterms:modified xsi:type="dcterms:W3CDTF">2023-02-27T21:12:05Z</dcterms:modified>
</cp:coreProperties>
</file>