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8"/>
  </p:notesMasterIdLst>
  <p:sldIdLst>
    <p:sldId id="256" r:id="rId3"/>
    <p:sldId id="258" r:id="rId4"/>
    <p:sldId id="289" r:id="rId5"/>
    <p:sldId id="294" r:id="rId6"/>
    <p:sldId id="260" r:id="rId7"/>
    <p:sldId id="285" r:id="rId8"/>
    <p:sldId id="261" r:id="rId9"/>
    <p:sldId id="290" r:id="rId10"/>
    <p:sldId id="291" r:id="rId11"/>
    <p:sldId id="278" r:id="rId12"/>
    <p:sldId id="292" r:id="rId13"/>
    <p:sldId id="272" r:id="rId14"/>
    <p:sldId id="293" r:id="rId15"/>
    <p:sldId id="295" r:id="rId16"/>
    <p:sldId id="296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AEC0D-1173-4B52-B918-1350BD1D7166}">
  <a:tblStyle styleId="{B1FAEC0D-1173-4B52-B918-1350BD1D7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3">
          <a:extLst>
            <a:ext uri="{FF2B5EF4-FFF2-40B4-BE49-F238E27FC236}">
              <a16:creationId xmlns:a16="http://schemas.microsoft.com/office/drawing/2014/main" id="{619EDAB5-4509-A6B0-8F68-42AC341B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e4b6bc674c_0_1216:notes">
            <a:extLst>
              <a:ext uri="{FF2B5EF4-FFF2-40B4-BE49-F238E27FC236}">
                <a16:creationId xmlns:a16="http://schemas.microsoft.com/office/drawing/2014/main" id="{80E4F986-0559-8EFB-FF28-CC13A9551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e4b6bc674c_0_1216:notes">
            <a:extLst>
              <a:ext uri="{FF2B5EF4-FFF2-40B4-BE49-F238E27FC236}">
                <a16:creationId xmlns:a16="http://schemas.microsoft.com/office/drawing/2014/main" id="{1689298C-6400-3CA4-B57A-AF27CEAEB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4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e4b6bc674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e4b6bc674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BEC909A3-8573-F7A8-D02F-6A08B8E76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e4b6bc674c_0_243:notes">
            <a:extLst>
              <a:ext uri="{FF2B5EF4-FFF2-40B4-BE49-F238E27FC236}">
                <a16:creationId xmlns:a16="http://schemas.microsoft.com/office/drawing/2014/main" id="{4FB2616C-2279-479D-830F-90ED26640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e4b6bc674c_0_243:notes">
            <a:extLst>
              <a:ext uri="{FF2B5EF4-FFF2-40B4-BE49-F238E27FC236}">
                <a16:creationId xmlns:a16="http://schemas.microsoft.com/office/drawing/2014/main" id="{BFBA11B3-97C0-3451-F96F-44F787A1E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31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C3B47A62-7E28-183B-EBA7-586EF89A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>
            <a:extLst>
              <a:ext uri="{FF2B5EF4-FFF2-40B4-BE49-F238E27FC236}">
                <a16:creationId xmlns:a16="http://schemas.microsoft.com/office/drawing/2014/main" id="{B0732CEF-425D-229E-A93C-6B71277A4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>
            <a:extLst>
              <a:ext uri="{FF2B5EF4-FFF2-40B4-BE49-F238E27FC236}">
                <a16:creationId xmlns:a16="http://schemas.microsoft.com/office/drawing/2014/main" id="{2208891E-F51B-172F-887F-7FA0A0749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39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BC746537-20FA-4EE9-2DCC-9664ACC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>
            <a:extLst>
              <a:ext uri="{FF2B5EF4-FFF2-40B4-BE49-F238E27FC236}">
                <a16:creationId xmlns:a16="http://schemas.microsoft.com/office/drawing/2014/main" id="{A1508CA0-ADA7-A99D-7C82-D001F394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>
            <a:extLst>
              <a:ext uri="{FF2B5EF4-FFF2-40B4-BE49-F238E27FC236}">
                <a16:creationId xmlns:a16="http://schemas.microsoft.com/office/drawing/2014/main" id="{3DFF9E93-2EBF-6482-74DA-7EB9CA95B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75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e3ddd5359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e3ddd5359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e4b6bc674c_0_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e4b6bc674c_0_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4a5a2fcf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4a5a2fcf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>
          <a:extLst>
            <a:ext uri="{FF2B5EF4-FFF2-40B4-BE49-F238E27FC236}">
              <a16:creationId xmlns:a16="http://schemas.microsoft.com/office/drawing/2014/main" id="{4C365A51-1B76-1B1B-FDE0-B84494C47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4a5a2fcff_0_594:notes">
            <a:extLst>
              <a:ext uri="{FF2B5EF4-FFF2-40B4-BE49-F238E27FC236}">
                <a16:creationId xmlns:a16="http://schemas.microsoft.com/office/drawing/2014/main" id="{F6ADC3C4-B5C5-4509-E8CB-59D63BDAD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4a5a2fcff_0_594:notes">
            <a:extLst>
              <a:ext uri="{FF2B5EF4-FFF2-40B4-BE49-F238E27FC236}">
                <a16:creationId xmlns:a16="http://schemas.microsoft.com/office/drawing/2014/main" id="{284241AF-FD61-BAD1-7BD7-8674C2DF8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7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>
          <a:extLst>
            <a:ext uri="{FF2B5EF4-FFF2-40B4-BE49-F238E27FC236}">
              <a16:creationId xmlns:a16="http://schemas.microsoft.com/office/drawing/2014/main" id="{E3A5A44B-05B2-5063-B345-FDA12E43D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4a5a2fcff_0_594:notes">
            <a:extLst>
              <a:ext uri="{FF2B5EF4-FFF2-40B4-BE49-F238E27FC236}">
                <a16:creationId xmlns:a16="http://schemas.microsoft.com/office/drawing/2014/main" id="{946243FA-F0F8-F101-7925-AF5B6EF13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4a5a2fcff_0_594:notes">
            <a:extLst>
              <a:ext uri="{FF2B5EF4-FFF2-40B4-BE49-F238E27FC236}">
                <a16:creationId xmlns:a16="http://schemas.microsoft.com/office/drawing/2014/main" id="{F7E8B1B3-2E91-14D0-81DB-18D4AC268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32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e4b6bc674c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e4b6bc674c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190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Sales Data </a:t>
            </a:r>
            <a:endParaRPr dirty="0"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Kayinat Naveed</a:t>
            </a:r>
            <a:endParaRPr sz="1800" dirty="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85;p26">
            <a:extLst>
              <a:ext uri="{FF2B5EF4-FFF2-40B4-BE49-F238E27FC236}">
                <a16:creationId xmlns:a16="http://schemas.microsoft.com/office/drawing/2014/main" id="{A69E185B-B2BE-F915-FDC9-B61043EF6420}"/>
              </a:ext>
            </a:extLst>
          </p:cNvPr>
          <p:cNvGrpSpPr/>
          <p:nvPr/>
        </p:nvGrpSpPr>
        <p:grpSpPr>
          <a:xfrm>
            <a:off x="2419907" y="825941"/>
            <a:ext cx="4276234" cy="3747290"/>
            <a:chOff x="235800" y="830650"/>
            <a:chExt cx="6978450" cy="4588844"/>
          </a:xfrm>
          <a:solidFill>
            <a:schemeClr val="bg1">
              <a:lumMod val="75000"/>
            </a:schemeClr>
          </a:solidFill>
        </p:grpSpPr>
        <p:sp>
          <p:nvSpPr>
            <p:cNvPr id="5" name="Google Shape;1086;p26">
              <a:extLst>
                <a:ext uri="{FF2B5EF4-FFF2-40B4-BE49-F238E27FC236}">
                  <a16:creationId xmlns:a16="http://schemas.microsoft.com/office/drawing/2014/main" id="{F61151DE-0909-8BFF-88CB-233CB09D8330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7;p26">
              <a:extLst>
                <a:ext uri="{FF2B5EF4-FFF2-40B4-BE49-F238E27FC236}">
                  <a16:creationId xmlns:a16="http://schemas.microsoft.com/office/drawing/2014/main" id="{27A90123-8FE3-BB13-8133-38540794C448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8;p26">
              <a:extLst>
                <a:ext uri="{FF2B5EF4-FFF2-40B4-BE49-F238E27FC236}">
                  <a16:creationId xmlns:a16="http://schemas.microsoft.com/office/drawing/2014/main" id="{96B500B5-C862-B689-E651-9287064C7E03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9;p26">
              <a:extLst>
                <a:ext uri="{FF2B5EF4-FFF2-40B4-BE49-F238E27FC236}">
                  <a16:creationId xmlns:a16="http://schemas.microsoft.com/office/drawing/2014/main" id="{C33070C9-47E2-142B-7EF4-4121E450FFFB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0;p26">
              <a:extLst>
                <a:ext uri="{FF2B5EF4-FFF2-40B4-BE49-F238E27FC236}">
                  <a16:creationId xmlns:a16="http://schemas.microsoft.com/office/drawing/2014/main" id="{5180B131-A93A-4C56-D014-111A86EDDFA4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1;p26">
              <a:extLst>
                <a:ext uri="{FF2B5EF4-FFF2-40B4-BE49-F238E27FC236}">
                  <a16:creationId xmlns:a16="http://schemas.microsoft.com/office/drawing/2014/main" id="{8D0C1F39-C918-9F8F-2F12-20C51425CA6E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T-Test</a:t>
            </a:r>
            <a:endParaRPr sz="2400" dirty="0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EC09ADD-C691-4656-FFCC-16E4B3E26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315" y="1893487"/>
            <a:ext cx="3986784" cy="23289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B8F5433-6984-5B6A-4A65-C21DE6513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7308" y="1899495"/>
            <a:ext cx="4049607" cy="23229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Google Shape;1243;p28">
            <a:extLst>
              <a:ext uri="{FF2B5EF4-FFF2-40B4-BE49-F238E27FC236}">
                <a16:creationId xmlns:a16="http://schemas.microsoft.com/office/drawing/2014/main" id="{56AFFC53-E92A-1647-01A8-81798FCF3486}"/>
              </a:ext>
            </a:extLst>
          </p:cNvPr>
          <p:cNvSpPr txBox="1"/>
          <p:nvPr/>
        </p:nvSpPr>
        <p:spPr>
          <a:xfrm>
            <a:off x="1312507" y="1404123"/>
            <a:ext cx="2336400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Amount Spent 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243;p28">
            <a:extLst>
              <a:ext uri="{FF2B5EF4-FFF2-40B4-BE49-F238E27FC236}">
                <a16:creationId xmlns:a16="http://schemas.microsoft.com/office/drawing/2014/main" id="{DF8034B2-7093-F5A9-86EE-F213F3C3815F}"/>
              </a:ext>
            </a:extLst>
          </p:cNvPr>
          <p:cNvSpPr txBox="1"/>
          <p:nvPr/>
        </p:nvSpPr>
        <p:spPr>
          <a:xfrm>
            <a:off x="5525927" y="1435222"/>
            <a:ext cx="2336400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Products Ordered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>
          <a:extLst>
            <a:ext uri="{FF2B5EF4-FFF2-40B4-BE49-F238E27FC236}">
              <a16:creationId xmlns:a16="http://schemas.microsoft.com/office/drawing/2014/main" id="{E264B0D8-2F2E-704C-B8D0-E06D2E2A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85;p26">
            <a:extLst>
              <a:ext uri="{FF2B5EF4-FFF2-40B4-BE49-F238E27FC236}">
                <a16:creationId xmlns:a16="http://schemas.microsoft.com/office/drawing/2014/main" id="{BCE7B9BE-916D-AAD2-B339-365D3969B26D}"/>
              </a:ext>
            </a:extLst>
          </p:cNvPr>
          <p:cNvGrpSpPr/>
          <p:nvPr/>
        </p:nvGrpSpPr>
        <p:grpSpPr>
          <a:xfrm>
            <a:off x="2419907" y="825941"/>
            <a:ext cx="4276234" cy="3747290"/>
            <a:chOff x="235800" y="830650"/>
            <a:chExt cx="6978450" cy="4588844"/>
          </a:xfrm>
          <a:solidFill>
            <a:schemeClr val="bg1">
              <a:lumMod val="75000"/>
            </a:schemeClr>
          </a:solidFill>
        </p:grpSpPr>
        <p:sp>
          <p:nvSpPr>
            <p:cNvPr id="5" name="Google Shape;1086;p26">
              <a:extLst>
                <a:ext uri="{FF2B5EF4-FFF2-40B4-BE49-F238E27FC236}">
                  <a16:creationId xmlns:a16="http://schemas.microsoft.com/office/drawing/2014/main" id="{5D5E2158-F720-F7B2-1523-73B4D6DFFB4B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7;p26">
              <a:extLst>
                <a:ext uri="{FF2B5EF4-FFF2-40B4-BE49-F238E27FC236}">
                  <a16:creationId xmlns:a16="http://schemas.microsoft.com/office/drawing/2014/main" id="{30EAAE94-EC8F-C4CE-6434-1B1A33C85D53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8;p26">
              <a:extLst>
                <a:ext uri="{FF2B5EF4-FFF2-40B4-BE49-F238E27FC236}">
                  <a16:creationId xmlns:a16="http://schemas.microsoft.com/office/drawing/2014/main" id="{89B38439-4FFC-99E5-7ECE-7B537466B07F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9;p26">
              <a:extLst>
                <a:ext uri="{FF2B5EF4-FFF2-40B4-BE49-F238E27FC236}">
                  <a16:creationId xmlns:a16="http://schemas.microsoft.com/office/drawing/2014/main" id="{53892A38-141B-3830-96FC-3500A8DA0C41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0;p26">
              <a:extLst>
                <a:ext uri="{FF2B5EF4-FFF2-40B4-BE49-F238E27FC236}">
                  <a16:creationId xmlns:a16="http://schemas.microsoft.com/office/drawing/2014/main" id="{210E9340-8595-655C-6AD7-43D1053C2265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1;p26">
              <a:extLst>
                <a:ext uri="{FF2B5EF4-FFF2-40B4-BE49-F238E27FC236}">
                  <a16:creationId xmlns:a16="http://schemas.microsoft.com/office/drawing/2014/main" id="{11572C08-97CB-4E3A-8F6D-94543FD2BF6A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9">
            <a:extLst>
              <a:ext uri="{FF2B5EF4-FFF2-40B4-BE49-F238E27FC236}">
                <a16:creationId xmlns:a16="http://schemas.microsoft.com/office/drawing/2014/main" id="{4A54D092-A65B-366C-8D64-898A3ED16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T-Test</a:t>
            </a:r>
            <a:endParaRPr sz="2400" dirty="0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62C48B-BEB2-DCB4-813D-476591488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315" y="1893487"/>
            <a:ext cx="3986784" cy="23289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CC0CFE3-A64F-07B9-EDB1-E12DEF73F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7308" y="1899495"/>
            <a:ext cx="4049607" cy="23229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Google Shape;1243;p28">
            <a:extLst>
              <a:ext uri="{FF2B5EF4-FFF2-40B4-BE49-F238E27FC236}">
                <a16:creationId xmlns:a16="http://schemas.microsoft.com/office/drawing/2014/main" id="{7F11B8D0-A070-6840-6086-DA32AC5CF69E}"/>
              </a:ext>
            </a:extLst>
          </p:cNvPr>
          <p:cNvSpPr txBox="1"/>
          <p:nvPr/>
        </p:nvSpPr>
        <p:spPr>
          <a:xfrm>
            <a:off x="1312507" y="1404123"/>
            <a:ext cx="2336400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Amount Spent 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A9A89-C369-4207-0C3A-528FD84E8ED6}"/>
              </a:ext>
            </a:extLst>
          </p:cNvPr>
          <p:cNvSpPr/>
          <p:nvPr/>
        </p:nvSpPr>
        <p:spPr>
          <a:xfrm>
            <a:off x="487315" y="2571751"/>
            <a:ext cx="1928552" cy="253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30C50-3BD0-2119-42B9-EE1EAB68283E}"/>
              </a:ext>
            </a:extLst>
          </p:cNvPr>
          <p:cNvSpPr/>
          <p:nvPr/>
        </p:nvSpPr>
        <p:spPr>
          <a:xfrm>
            <a:off x="4667308" y="2571510"/>
            <a:ext cx="1928552" cy="2038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E529D-5169-1C09-BA1B-60D4BF19B2B7}"/>
              </a:ext>
            </a:extLst>
          </p:cNvPr>
          <p:cNvSpPr/>
          <p:nvPr/>
        </p:nvSpPr>
        <p:spPr>
          <a:xfrm>
            <a:off x="1876255" y="2351960"/>
            <a:ext cx="1083265" cy="1635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893C7-1AA8-6DE0-CC1D-C0039F6EB665}"/>
              </a:ext>
            </a:extLst>
          </p:cNvPr>
          <p:cNvSpPr/>
          <p:nvPr/>
        </p:nvSpPr>
        <p:spPr>
          <a:xfrm>
            <a:off x="6120293" y="2311636"/>
            <a:ext cx="1083265" cy="2038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243;p28">
            <a:extLst>
              <a:ext uri="{FF2B5EF4-FFF2-40B4-BE49-F238E27FC236}">
                <a16:creationId xmlns:a16="http://schemas.microsoft.com/office/drawing/2014/main" id="{13F5794B-B543-3736-6365-116C697403A0}"/>
              </a:ext>
            </a:extLst>
          </p:cNvPr>
          <p:cNvSpPr txBox="1"/>
          <p:nvPr/>
        </p:nvSpPr>
        <p:spPr>
          <a:xfrm>
            <a:off x="5525927" y="1435222"/>
            <a:ext cx="2336400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Products Ordered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423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1085;p26">
            <a:extLst>
              <a:ext uri="{FF2B5EF4-FFF2-40B4-BE49-F238E27FC236}">
                <a16:creationId xmlns:a16="http://schemas.microsoft.com/office/drawing/2014/main" id="{994236B0-9FC8-71E8-826A-19C1049A8887}"/>
              </a:ext>
            </a:extLst>
          </p:cNvPr>
          <p:cNvGrpSpPr/>
          <p:nvPr/>
        </p:nvGrpSpPr>
        <p:grpSpPr>
          <a:xfrm>
            <a:off x="1901069" y="631021"/>
            <a:ext cx="5341861" cy="4512479"/>
            <a:chOff x="235800" y="830650"/>
            <a:chExt cx="6978450" cy="4588844"/>
          </a:xfrm>
          <a:solidFill>
            <a:schemeClr val="bg1">
              <a:lumMod val="75000"/>
            </a:schemeClr>
          </a:solidFill>
        </p:grpSpPr>
        <p:sp>
          <p:nvSpPr>
            <p:cNvPr id="57" name="Google Shape;1086;p26">
              <a:extLst>
                <a:ext uri="{FF2B5EF4-FFF2-40B4-BE49-F238E27FC236}">
                  <a16:creationId xmlns:a16="http://schemas.microsoft.com/office/drawing/2014/main" id="{D3D99B0F-F8CB-5C68-2D91-DEFE27B4C054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7;p26">
              <a:extLst>
                <a:ext uri="{FF2B5EF4-FFF2-40B4-BE49-F238E27FC236}">
                  <a16:creationId xmlns:a16="http://schemas.microsoft.com/office/drawing/2014/main" id="{386A3979-DEFA-1356-9BE1-0AB311DC53FB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88;p26">
              <a:extLst>
                <a:ext uri="{FF2B5EF4-FFF2-40B4-BE49-F238E27FC236}">
                  <a16:creationId xmlns:a16="http://schemas.microsoft.com/office/drawing/2014/main" id="{FE164BA5-1541-03CA-33DE-F343F3D499C3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089;p26">
              <a:extLst>
                <a:ext uri="{FF2B5EF4-FFF2-40B4-BE49-F238E27FC236}">
                  <a16:creationId xmlns:a16="http://schemas.microsoft.com/office/drawing/2014/main" id="{FABCD244-0A19-D25F-C0A8-7583AB01BF64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0;p26">
              <a:extLst>
                <a:ext uri="{FF2B5EF4-FFF2-40B4-BE49-F238E27FC236}">
                  <a16:creationId xmlns:a16="http://schemas.microsoft.com/office/drawing/2014/main" id="{19DB11DD-1F16-6BD4-36BF-8886B76B7ED5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;p26">
              <a:extLst>
                <a:ext uri="{FF2B5EF4-FFF2-40B4-BE49-F238E27FC236}">
                  <a16:creationId xmlns:a16="http://schemas.microsoft.com/office/drawing/2014/main" id="{D7C306E9-2698-85D5-E2C7-F5B867840D70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</a:t>
            </a:r>
            <a:endParaRPr sz="240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491B67A-11BF-7E94-5F59-B90FDFE1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1420495"/>
            <a:ext cx="4504203" cy="29578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383A7E8-7087-BDBC-57A8-63BA375C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45" y="1420495"/>
            <a:ext cx="3063860" cy="29578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80661AFE-370A-6401-8610-FF75DD0D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1085;p26">
            <a:extLst>
              <a:ext uri="{FF2B5EF4-FFF2-40B4-BE49-F238E27FC236}">
                <a16:creationId xmlns:a16="http://schemas.microsoft.com/office/drawing/2014/main" id="{81F8EC30-7F7F-E2E0-F39B-5ED65D5C94D2}"/>
              </a:ext>
            </a:extLst>
          </p:cNvPr>
          <p:cNvGrpSpPr/>
          <p:nvPr/>
        </p:nvGrpSpPr>
        <p:grpSpPr>
          <a:xfrm>
            <a:off x="1901069" y="631021"/>
            <a:ext cx="5341861" cy="4512479"/>
            <a:chOff x="235800" y="830650"/>
            <a:chExt cx="6978450" cy="4588844"/>
          </a:xfrm>
          <a:solidFill>
            <a:schemeClr val="bg1">
              <a:lumMod val="75000"/>
            </a:schemeClr>
          </a:solidFill>
        </p:grpSpPr>
        <p:sp>
          <p:nvSpPr>
            <p:cNvPr id="57" name="Google Shape;1086;p26">
              <a:extLst>
                <a:ext uri="{FF2B5EF4-FFF2-40B4-BE49-F238E27FC236}">
                  <a16:creationId xmlns:a16="http://schemas.microsoft.com/office/drawing/2014/main" id="{CC54CA5F-7866-F217-C45A-9C9913DAD279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7;p26">
              <a:extLst>
                <a:ext uri="{FF2B5EF4-FFF2-40B4-BE49-F238E27FC236}">
                  <a16:creationId xmlns:a16="http://schemas.microsoft.com/office/drawing/2014/main" id="{610DFF52-8CE9-FC5C-458A-0333ECEA9863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88;p26">
              <a:extLst>
                <a:ext uri="{FF2B5EF4-FFF2-40B4-BE49-F238E27FC236}">
                  <a16:creationId xmlns:a16="http://schemas.microsoft.com/office/drawing/2014/main" id="{4F4E1BE6-13FB-A171-BBD4-1DD6971AFB23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089;p26">
              <a:extLst>
                <a:ext uri="{FF2B5EF4-FFF2-40B4-BE49-F238E27FC236}">
                  <a16:creationId xmlns:a16="http://schemas.microsoft.com/office/drawing/2014/main" id="{083A1C47-C3A0-64EC-707B-45CB4C4265A3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0;p26">
              <a:extLst>
                <a:ext uri="{FF2B5EF4-FFF2-40B4-BE49-F238E27FC236}">
                  <a16:creationId xmlns:a16="http://schemas.microsoft.com/office/drawing/2014/main" id="{BD58B27E-E295-C434-68FD-09BAB7C7327B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;p26">
              <a:extLst>
                <a:ext uri="{FF2B5EF4-FFF2-40B4-BE49-F238E27FC236}">
                  <a16:creationId xmlns:a16="http://schemas.microsoft.com/office/drawing/2014/main" id="{998CAFC4-7B7B-068D-C883-69013B3549E6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33">
            <a:extLst>
              <a:ext uri="{FF2B5EF4-FFF2-40B4-BE49-F238E27FC236}">
                <a16:creationId xmlns:a16="http://schemas.microsoft.com/office/drawing/2014/main" id="{EB1CB718-6478-F7FB-D262-53C43CB1C2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Regression Model</a:t>
            </a:r>
            <a:endParaRPr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DE84B8-0071-BD0A-702C-385AEDF8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4" y="1123594"/>
            <a:ext cx="4598466" cy="32077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4CF2FFE7-F681-DCC0-FAC7-61531578F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42" y="1123593"/>
            <a:ext cx="3193404" cy="32077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61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12849E21-76C1-1A97-7CAF-A02FADCB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">
            <a:extLst>
              <a:ext uri="{FF2B5EF4-FFF2-40B4-BE49-F238E27FC236}">
                <a16:creationId xmlns:a16="http://schemas.microsoft.com/office/drawing/2014/main" id="{342396C0-1B5D-E4A0-3C84-0E744D4D5F9F}"/>
              </a:ext>
            </a:extLst>
          </p:cNvPr>
          <p:cNvSpPr/>
          <p:nvPr/>
        </p:nvSpPr>
        <p:spPr>
          <a:xfrm>
            <a:off x="581048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796;p23">
            <a:extLst>
              <a:ext uri="{FF2B5EF4-FFF2-40B4-BE49-F238E27FC236}">
                <a16:creationId xmlns:a16="http://schemas.microsoft.com/office/drawing/2014/main" id="{F2A0FA28-49F1-1D26-BD60-3897EF8C416E}"/>
              </a:ext>
            </a:extLst>
          </p:cNvPr>
          <p:cNvGrpSpPr/>
          <p:nvPr/>
        </p:nvGrpSpPr>
        <p:grpSpPr>
          <a:xfrm>
            <a:off x="4805317" y="732430"/>
            <a:ext cx="4316597" cy="4107872"/>
            <a:chOff x="2576401" y="1487375"/>
            <a:chExt cx="3834663" cy="3258450"/>
          </a:xfrm>
        </p:grpSpPr>
        <p:sp>
          <p:nvSpPr>
            <p:cNvPr id="12" name="Google Shape;797;p23">
              <a:extLst>
                <a:ext uri="{FF2B5EF4-FFF2-40B4-BE49-F238E27FC236}">
                  <a16:creationId xmlns:a16="http://schemas.microsoft.com/office/drawing/2014/main" id="{E9C83B2A-BEDD-F84B-8E6C-C5DC2533D2B2}"/>
                </a:ext>
              </a:extLst>
            </p:cNvPr>
            <p:cNvSpPr/>
            <p:nvPr/>
          </p:nvSpPr>
          <p:spPr>
            <a:xfrm>
              <a:off x="4559942" y="2173883"/>
              <a:ext cx="1851122" cy="2157488"/>
            </a:xfrm>
            <a:custGeom>
              <a:avLst/>
              <a:gdLst/>
              <a:ahLst/>
              <a:cxnLst/>
              <a:rect l="l" t="t" r="r" b="b"/>
              <a:pathLst>
                <a:path w="11282" h="13149" extrusionOk="0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98;p23">
              <a:extLst>
                <a:ext uri="{FF2B5EF4-FFF2-40B4-BE49-F238E27FC236}">
                  <a16:creationId xmlns:a16="http://schemas.microsoft.com/office/drawing/2014/main" id="{8119B7C3-731E-6390-991B-B159D3291F51}"/>
                </a:ext>
              </a:extLst>
            </p:cNvPr>
            <p:cNvSpPr/>
            <p:nvPr/>
          </p:nvSpPr>
          <p:spPr>
            <a:xfrm>
              <a:off x="4977194" y="2471687"/>
              <a:ext cx="1091279" cy="1741545"/>
            </a:xfrm>
            <a:custGeom>
              <a:avLst/>
              <a:gdLst/>
              <a:ahLst/>
              <a:cxnLst/>
              <a:rect l="l" t="t" r="r" b="b"/>
              <a:pathLst>
                <a:path w="6651" h="10614" extrusionOk="0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99;p23">
              <a:extLst>
                <a:ext uri="{FF2B5EF4-FFF2-40B4-BE49-F238E27FC236}">
                  <a16:creationId xmlns:a16="http://schemas.microsoft.com/office/drawing/2014/main" id="{FBA4DAE9-1E83-8385-1DC4-F6701A702011}"/>
                </a:ext>
              </a:extLst>
            </p:cNvPr>
            <p:cNvSpPr/>
            <p:nvPr/>
          </p:nvSpPr>
          <p:spPr>
            <a:xfrm>
              <a:off x="3487852" y="1579916"/>
              <a:ext cx="868790" cy="1144622"/>
            </a:xfrm>
            <a:custGeom>
              <a:avLst/>
              <a:gdLst/>
              <a:ahLst/>
              <a:cxnLst/>
              <a:rect l="l" t="t" r="r" b="b"/>
              <a:pathLst>
                <a:path w="5295" h="6976" extrusionOk="0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800;p23">
              <a:extLst>
                <a:ext uri="{FF2B5EF4-FFF2-40B4-BE49-F238E27FC236}">
                  <a16:creationId xmlns:a16="http://schemas.microsoft.com/office/drawing/2014/main" id="{6DF5DA55-BEF5-CB78-49A8-41ACDE8F9D3C}"/>
                </a:ext>
              </a:extLst>
            </p:cNvPr>
            <p:cNvSpPr/>
            <p:nvPr/>
          </p:nvSpPr>
          <p:spPr>
            <a:xfrm>
              <a:off x="3633718" y="1750394"/>
              <a:ext cx="540799" cy="892923"/>
            </a:xfrm>
            <a:custGeom>
              <a:avLst/>
              <a:gdLst/>
              <a:ahLst/>
              <a:cxnLst/>
              <a:rect l="l" t="t" r="r" b="b"/>
              <a:pathLst>
                <a:path w="3296" h="5442" extrusionOk="0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801;p23">
              <a:extLst>
                <a:ext uri="{FF2B5EF4-FFF2-40B4-BE49-F238E27FC236}">
                  <a16:creationId xmlns:a16="http://schemas.microsoft.com/office/drawing/2014/main" id="{2D362D01-8D5B-188C-D684-6766D5D7281E}"/>
                </a:ext>
              </a:extLst>
            </p:cNvPr>
            <p:cNvSpPr/>
            <p:nvPr/>
          </p:nvSpPr>
          <p:spPr>
            <a:xfrm>
              <a:off x="2732926" y="2215887"/>
              <a:ext cx="1674083" cy="2168481"/>
            </a:xfrm>
            <a:custGeom>
              <a:avLst/>
              <a:gdLst/>
              <a:ahLst/>
              <a:cxnLst/>
              <a:rect l="l" t="t" r="r" b="b"/>
              <a:pathLst>
                <a:path w="10203" h="13216" extrusionOk="0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802;p23">
              <a:extLst>
                <a:ext uri="{FF2B5EF4-FFF2-40B4-BE49-F238E27FC236}">
                  <a16:creationId xmlns:a16="http://schemas.microsoft.com/office/drawing/2014/main" id="{E04CA2B6-5830-218A-3DF8-6BF1B24EB780}"/>
                </a:ext>
              </a:extLst>
            </p:cNvPr>
            <p:cNvSpPr/>
            <p:nvPr/>
          </p:nvSpPr>
          <p:spPr>
            <a:xfrm>
              <a:off x="2999882" y="2542241"/>
              <a:ext cx="1077169" cy="1675585"/>
            </a:xfrm>
            <a:custGeom>
              <a:avLst/>
              <a:gdLst/>
              <a:ahLst/>
              <a:cxnLst/>
              <a:rect l="l" t="t" r="r" b="b"/>
              <a:pathLst>
                <a:path w="6565" h="10212" extrusionOk="0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803;p23">
              <a:extLst>
                <a:ext uri="{FF2B5EF4-FFF2-40B4-BE49-F238E27FC236}">
                  <a16:creationId xmlns:a16="http://schemas.microsoft.com/office/drawing/2014/main" id="{7D11A1AC-4757-AA31-7FD0-ACCBA1EE17AF}"/>
                </a:ext>
              </a:extLst>
            </p:cNvPr>
            <p:cNvSpPr/>
            <p:nvPr/>
          </p:nvSpPr>
          <p:spPr>
            <a:xfrm>
              <a:off x="3893946" y="1487375"/>
              <a:ext cx="1533961" cy="3179542"/>
            </a:xfrm>
            <a:custGeom>
              <a:avLst/>
              <a:gdLst/>
              <a:ahLst/>
              <a:cxnLst/>
              <a:rect l="l" t="t" r="r" b="b"/>
              <a:pathLst>
                <a:path w="9349" h="19378" extrusionOk="0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804;p23">
              <a:extLst>
                <a:ext uri="{FF2B5EF4-FFF2-40B4-BE49-F238E27FC236}">
                  <a16:creationId xmlns:a16="http://schemas.microsoft.com/office/drawing/2014/main" id="{D1F1F9C1-68B2-1993-3F2F-CDEE7ADED587}"/>
                </a:ext>
              </a:extLst>
            </p:cNvPr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586" name="Google Shape;805;p23">
                <a:extLst>
                  <a:ext uri="{FF2B5EF4-FFF2-40B4-BE49-F238E27FC236}">
                    <a16:creationId xmlns:a16="http://schemas.microsoft.com/office/drawing/2014/main" id="{C9FC5B97-AA89-2136-4240-56405AF30AA9}"/>
                  </a:ext>
                </a:extLst>
              </p:cNvPr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774" extrusionOk="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806;p23">
                <a:extLst>
                  <a:ext uri="{FF2B5EF4-FFF2-40B4-BE49-F238E27FC236}">
                    <a16:creationId xmlns:a16="http://schemas.microsoft.com/office/drawing/2014/main" id="{BA40AC7D-7871-CC9A-4397-DA9612062DCA}"/>
                  </a:ext>
                </a:extLst>
              </p:cNvPr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622" extrusionOk="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807;p23">
              <a:extLst>
                <a:ext uri="{FF2B5EF4-FFF2-40B4-BE49-F238E27FC236}">
                  <a16:creationId xmlns:a16="http://schemas.microsoft.com/office/drawing/2014/main" id="{B2F1F308-9B67-AAC4-EEBF-05695FC12B79}"/>
                </a:ext>
              </a:extLst>
            </p:cNvPr>
            <p:cNvSpPr/>
            <p:nvPr/>
          </p:nvSpPr>
          <p:spPr>
            <a:xfrm>
              <a:off x="4092517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808;p23">
              <a:extLst>
                <a:ext uri="{FF2B5EF4-FFF2-40B4-BE49-F238E27FC236}">
                  <a16:creationId xmlns:a16="http://schemas.microsoft.com/office/drawing/2014/main" id="{0EF0F5E6-DF46-71D1-FA7D-E1D0CCBEA9B4}"/>
                </a:ext>
              </a:extLst>
            </p:cNvPr>
            <p:cNvSpPr/>
            <p:nvPr/>
          </p:nvSpPr>
          <p:spPr>
            <a:xfrm>
              <a:off x="4712889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809;p23">
              <a:extLst>
                <a:ext uri="{FF2B5EF4-FFF2-40B4-BE49-F238E27FC236}">
                  <a16:creationId xmlns:a16="http://schemas.microsoft.com/office/drawing/2014/main" id="{C2CB68EE-7218-71CF-4C68-7F8F4061AC49}"/>
                </a:ext>
              </a:extLst>
            </p:cNvPr>
            <p:cNvSpPr/>
            <p:nvPr/>
          </p:nvSpPr>
          <p:spPr>
            <a:xfrm>
              <a:off x="4092517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810;p23">
              <a:extLst>
                <a:ext uri="{FF2B5EF4-FFF2-40B4-BE49-F238E27FC236}">
                  <a16:creationId xmlns:a16="http://schemas.microsoft.com/office/drawing/2014/main" id="{EF158864-0BAD-A280-DFCD-8DF5FB0F2B9B}"/>
                </a:ext>
              </a:extLst>
            </p:cNvPr>
            <p:cNvSpPr/>
            <p:nvPr/>
          </p:nvSpPr>
          <p:spPr>
            <a:xfrm>
              <a:off x="4712889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811;p23">
              <a:extLst>
                <a:ext uri="{FF2B5EF4-FFF2-40B4-BE49-F238E27FC236}">
                  <a16:creationId xmlns:a16="http://schemas.microsoft.com/office/drawing/2014/main" id="{0541150A-4C4B-75BD-F35C-305993025E7B}"/>
                </a:ext>
              </a:extLst>
            </p:cNvPr>
            <p:cNvSpPr/>
            <p:nvPr/>
          </p:nvSpPr>
          <p:spPr>
            <a:xfrm>
              <a:off x="3921019" y="3354105"/>
              <a:ext cx="12306" cy="14439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812;p23">
              <a:extLst>
                <a:ext uri="{FF2B5EF4-FFF2-40B4-BE49-F238E27FC236}">
                  <a16:creationId xmlns:a16="http://schemas.microsoft.com/office/drawing/2014/main" id="{7D3CEC04-72A1-11FA-395D-4BEF8C2943D9}"/>
                </a:ext>
              </a:extLst>
            </p:cNvPr>
            <p:cNvSpPr/>
            <p:nvPr/>
          </p:nvSpPr>
          <p:spPr>
            <a:xfrm>
              <a:off x="4299549" y="1508049"/>
              <a:ext cx="687977" cy="111903"/>
            </a:xfrm>
            <a:custGeom>
              <a:avLst/>
              <a:gdLst/>
              <a:ahLst/>
              <a:cxnLst/>
              <a:rect l="l" t="t" r="r" b="b"/>
              <a:pathLst>
                <a:path w="4193" h="682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813;p23">
              <a:extLst>
                <a:ext uri="{FF2B5EF4-FFF2-40B4-BE49-F238E27FC236}">
                  <a16:creationId xmlns:a16="http://schemas.microsoft.com/office/drawing/2014/main" id="{7B95D35D-356C-29CA-9A16-81FB40F6C303}"/>
                </a:ext>
              </a:extLst>
            </p:cNvPr>
            <p:cNvSpPr/>
            <p:nvPr/>
          </p:nvSpPr>
          <p:spPr>
            <a:xfrm>
              <a:off x="4096748" y="1763521"/>
              <a:ext cx="1090787" cy="147344"/>
            </a:xfrm>
            <a:custGeom>
              <a:avLst/>
              <a:gdLst/>
              <a:ahLst/>
              <a:cxnLst/>
              <a:rect l="l" t="t" r="r" b="b"/>
              <a:pathLst>
                <a:path w="6648" h="898" extrusionOk="0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814;p23">
              <a:extLst>
                <a:ext uri="{FF2B5EF4-FFF2-40B4-BE49-F238E27FC236}">
                  <a16:creationId xmlns:a16="http://schemas.microsoft.com/office/drawing/2014/main" id="{9398238B-4E28-D832-58D9-F64EB3BA49BB}"/>
                </a:ext>
              </a:extLst>
            </p:cNvPr>
            <p:cNvSpPr/>
            <p:nvPr/>
          </p:nvSpPr>
          <p:spPr>
            <a:xfrm>
              <a:off x="5084173" y="1781241"/>
              <a:ext cx="65631" cy="111082"/>
            </a:xfrm>
            <a:custGeom>
              <a:avLst/>
              <a:gdLst/>
              <a:ahLst/>
              <a:cxnLst/>
              <a:rect l="l" t="t" r="r" b="b"/>
              <a:pathLst>
                <a:path w="400" h="677" extrusionOk="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815;p23">
              <a:extLst>
                <a:ext uri="{FF2B5EF4-FFF2-40B4-BE49-F238E27FC236}">
                  <a16:creationId xmlns:a16="http://schemas.microsoft.com/office/drawing/2014/main" id="{4C764574-CF9B-E9EB-2F91-5DA806D34079}"/>
                </a:ext>
              </a:extLst>
            </p:cNvPr>
            <p:cNvSpPr/>
            <p:nvPr/>
          </p:nvSpPr>
          <p:spPr>
            <a:xfrm>
              <a:off x="5602825" y="1869680"/>
              <a:ext cx="336523" cy="296493"/>
            </a:xfrm>
            <a:custGeom>
              <a:avLst/>
              <a:gdLst/>
              <a:ahLst/>
              <a:cxnLst/>
              <a:rect l="l" t="t" r="r" b="b"/>
              <a:pathLst>
                <a:path w="2051" h="1807" extrusionOk="0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816;p23">
              <a:extLst>
                <a:ext uri="{FF2B5EF4-FFF2-40B4-BE49-F238E27FC236}">
                  <a16:creationId xmlns:a16="http://schemas.microsoft.com/office/drawing/2014/main" id="{18C6887E-72D4-174A-D246-0ABCF8A3C6A0}"/>
                </a:ext>
              </a:extLst>
            </p:cNvPr>
            <p:cNvSpPr/>
            <p:nvPr/>
          </p:nvSpPr>
          <p:spPr>
            <a:xfrm>
              <a:off x="5468281" y="1551530"/>
              <a:ext cx="191643" cy="169331"/>
            </a:xfrm>
            <a:custGeom>
              <a:avLst/>
              <a:gdLst/>
              <a:ahLst/>
              <a:cxnLst/>
              <a:rect l="l" t="t" r="r" b="b"/>
              <a:pathLst>
                <a:path w="1168" h="1032" extrusionOk="0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817;p23">
              <a:extLst>
                <a:ext uri="{FF2B5EF4-FFF2-40B4-BE49-F238E27FC236}">
                  <a16:creationId xmlns:a16="http://schemas.microsoft.com/office/drawing/2014/main" id="{3A06D313-A590-D262-86AA-AB0D2836CBE6}"/>
                </a:ext>
              </a:extLst>
            </p:cNvPr>
            <p:cNvSpPr/>
            <p:nvPr/>
          </p:nvSpPr>
          <p:spPr>
            <a:xfrm>
              <a:off x="5927865" y="1636195"/>
              <a:ext cx="89094" cy="78594"/>
            </a:xfrm>
            <a:custGeom>
              <a:avLst/>
              <a:gdLst/>
              <a:ahLst/>
              <a:cxnLst/>
              <a:rect l="l" t="t" r="r" b="b"/>
              <a:pathLst>
                <a:path w="543" h="479" extrusionOk="0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818;p23">
              <a:extLst>
                <a:ext uri="{FF2B5EF4-FFF2-40B4-BE49-F238E27FC236}">
                  <a16:creationId xmlns:a16="http://schemas.microsoft.com/office/drawing/2014/main" id="{C45B278D-3C0E-BF00-84FB-5E569E9279E5}"/>
                </a:ext>
              </a:extLst>
            </p:cNvPr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583" name="Google Shape;819;p23">
                <a:extLst>
                  <a:ext uri="{FF2B5EF4-FFF2-40B4-BE49-F238E27FC236}">
                    <a16:creationId xmlns:a16="http://schemas.microsoft.com/office/drawing/2014/main" id="{0BE97A46-E25F-EC3C-5744-641C9C3F8FC4}"/>
                  </a:ext>
                </a:extLst>
              </p:cNvPr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820;p23">
                <a:extLst>
                  <a:ext uri="{FF2B5EF4-FFF2-40B4-BE49-F238E27FC236}">
                    <a16:creationId xmlns:a16="http://schemas.microsoft.com/office/drawing/2014/main" id="{0A297995-A546-454B-76D8-DAE1C885EAAC}"/>
                  </a:ext>
                </a:extLst>
              </p:cNvPr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23" extrusionOk="0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821;p23">
                <a:extLst>
                  <a:ext uri="{FF2B5EF4-FFF2-40B4-BE49-F238E27FC236}">
                    <a16:creationId xmlns:a16="http://schemas.microsoft.com/office/drawing/2014/main" id="{3C60C0AD-0BDF-1D70-B8B5-A86A8137BA4B}"/>
                  </a:ext>
                </a:extLst>
              </p:cNvPr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0" extrusionOk="0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822;p23">
              <a:extLst>
                <a:ext uri="{FF2B5EF4-FFF2-40B4-BE49-F238E27FC236}">
                  <a16:creationId xmlns:a16="http://schemas.microsoft.com/office/drawing/2014/main" id="{660801B9-20D7-3BCF-9DAA-CF05FC7621E8}"/>
                </a:ext>
              </a:extLst>
            </p:cNvPr>
            <p:cNvSpPr/>
            <p:nvPr/>
          </p:nvSpPr>
          <p:spPr>
            <a:xfrm>
              <a:off x="3013336" y="4666739"/>
              <a:ext cx="3324374" cy="79087"/>
            </a:xfrm>
            <a:custGeom>
              <a:avLst/>
              <a:gdLst/>
              <a:ahLst/>
              <a:cxnLst/>
              <a:rect l="l" t="t" r="r" b="b"/>
              <a:pathLst>
                <a:path w="20261" h="482" extrusionOk="0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823;p23">
              <a:extLst>
                <a:ext uri="{FF2B5EF4-FFF2-40B4-BE49-F238E27FC236}">
                  <a16:creationId xmlns:a16="http://schemas.microsoft.com/office/drawing/2014/main" id="{59B5E0B0-384D-DB77-73A9-65B23A3608F3}"/>
                </a:ext>
              </a:extLst>
            </p:cNvPr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58" name="Google Shape;824;p23">
                <a:extLst>
                  <a:ext uri="{FF2B5EF4-FFF2-40B4-BE49-F238E27FC236}">
                    <a16:creationId xmlns:a16="http://schemas.microsoft.com/office/drawing/2014/main" id="{D721BE44-5E86-87A3-7A6D-DF62DA739DF5}"/>
                  </a:ext>
                </a:extLst>
              </p:cNvPr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61" name="Google Shape;825;p23">
                  <a:extLst>
                    <a:ext uri="{FF2B5EF4-FFF2-40B4-BE49-F238E27FC236}">
                      <a16:creationId xmlns:a16="http://schemas.microsoft.com/office/drawing/2014/main" id="{CF669CB2-5965-E3C3-114E-772D7A8DE69C}"/>
                    </a:ext>
                  </a:extLst>
                </p:cNvPr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4376" extrusionOk="0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26;p23">
                  <a:extLst>
                    <a:ext uri="{FF2B5EF4-FFF2-40B4-BE49-F238E27FC236}">
                      <a16:creationId xmlns:a16="http://schemas.microsoft.com/office/drawing/2014/main" id="{B6C2878E-2D6B-0B2E-D587-046F843F8CEC}"/>
                    </a:ext>
                  </a:extLst>
                </p:cNvPr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222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827;p23">
                  <a:extLst>
                    <a:ext uri="{FF2B5EF4-FFF2-40B4-BE49-F238E27FC236}">
                      <a16:creationId xmlns:a16="http://schemas.microsoft.com/office/drawing/2014/main" id="{E2480D2A-5D25-98DD-2F5A-2B97F1D6CD99}"/>
                    </a:ext>
                  </a:extLst>
                </p:cNvPr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6" h="214" extrusionOk="0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828;p23">
                  <a:extLst>
                    <a:ext uri="{FF2B5EF4-FFF2-40B4-BE49-F238E27FC236}">
                      <a16:creationId xmlns:a16="http://schemas.microsoft.com/office/drawing/2014/main" id="{2DA38D30-1037-B9AC-A105-1260BA472636}"/>
                    </a:ext>
                  </a:extLst>
                </p:cNvPr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179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829;p23">
                  <a:extLst>
                    <a:ext uri="{FF2B5EF4-FFF2-40B4-BE49-F238E27FC236}">
                      <a16:creationId xmlns:a16="http://schemas.microsoft.com/office/drawing/2014/main" id="{1315BDA3-1980-D75B-E96C-023AFD3BABE2}"/>
                    </a:ext>
                  </a:extLst>
                </p:cNvPr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6214" extrusionOk="0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830;p23">
                  <a:extLst>
                    <a:ext uri="{FF2B5EF4-FFF2-40B4-BE49-F238E27FC236}">
                      <a16:creationId xmlns:a16="http://schemas.microsoft.com/office/drawing/2014/main" id="{6B5D664A-085B-0386-1AA5-AE0E85B6096A}"/>
                    </a:ext>
                  </a:extLst>
                </p:cNvPr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24" extrusionOk="0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831;p23">
                  <a:extLst>
                    <a:ext uri="{FF2B5EF4-FFF2-40B4-BE49-F238E27FC236}">
                      <a16:creationId xmlns:a16="http://schemas.microsoft.com/office/drawing/2014/main" id="{B9157424-3B98-7058-36A9-9F6350744BC5}"/>
                    </a:ext>
                  </a:extLst>
                </p:cNvPr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4" extrusionOk="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832;p23">
                  <a:extLst>
                    <a:ext uri="{FF2B5EF4-FFF2-40B4-BE49-F238E27FC236}">
                      <a16:creationId xmlns:a16="http://schemas.microsoft.com/office/drawing/2014/main" id="{8F4857B7-6CAB-E21A-43D8-39E4B31A0313}"/>
                    </a:ext>
                  </a:extLst>
                </p:cNvPr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220" extrusionOk="0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833;p23">
                  <a:extLst>
                    <a:ext uri="{FF2B5EF4-FFF2-40B4-BE49-F238E27FC236}">
                      <a16:creationId xmlns:a16="http://schemas.microsoft.com/office/drawing/2014/main" id="{E6114C97-E4EE-11B4-C45A-A4AD52BE7E97}"/>
                    </a:ext>
                  </a:extLst>
                </p:cNvPr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220" extrusionOk="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834;p23">
                  <a:extLst>
                    <a:ext uri="{FF2B5EF4-FFF2-40B4-BE49-F238E27FC236}">
                      <a16:creationId xmlns:a16="http://schemas.microsoft.com/office/drawing/2014/main" id="{9EAC9DD9-C282-39F3-5ADE-83D21C3A8A16}"/>
                    </a:ext>
                  </a:extLst>
                </p:cNvPr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4202" extrusionOk="0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" name="Google Shape;835;p23">
                <a:extLst>
                  <a:ext uri="{FF2B5EF4-FFF2-40B4-BE49-F238E27FC236}">
                    <a16:creationId xmlns:a16="http://schemas.microsoft.com/office/drawing/2014/main" id="{DACD34F9-5214-4CAD-D753-9B7D53399245}"/>
                  </a:ext>
                </a:extLst>
              </p:cNvPr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83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836;p23">
                <a:extLst>
                  <a:ext uri="{FF2B5EF4-FFF2-40B4-BE49-F238E27FC236}">
                    <a16:creationId xmlns:a16="http://schemas.microsoft.com/office/drawing/2014/main" id="{504D4274-654E-4087-8D17-A11FC4FB52ED}"/>
                  </a:ext>
                </a:extLst>
              </p:cNvPr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3" extrusionOk="0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" name="Google Shape;837;p23">
              <a:extLst>
                <a:ext uri="{FF2B5EF4-FFF2-40B4-BE49-F238E27FC236}">
                  <a16:creationId xmlns:a16="http://schemas.microsoft.com/office/drawing/2014/main" id="{C6D540F6-7691-8243-3EF7-0D40F2876C1C}"/>
                </a:ext>
              </a:extLst>
            </p:cNvPr>
            <p:cNvSpPr/>
            <p:nvPr/>
          </p:nvSpPr>
          <p:spPr>
            <a:xfrm>
              <a:off x="3363316" y="3756099"/>
              <a:ext cx="196565" cy="866014"/>
            </a:xfrm>
            <a:custGeom>
              <a:avLst/>
              <a:gdLst/>
              <a:ahLst/>
              <a:cxnLst/>
              <a:rect l="l" t="t" r="r" b="b"/>
              <a:pathLst>
                <a:path w="1198" h="5278" extrusionOk="0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838;p23">
              <a:extLst>
                <a:ext uri="{FF2B5EF4-FFF2-40B4-BE49-F238E27FC236}">
                  <a16:creationId xmlns:a16="http://schemas.microsoft.com/office/drawing/2014/main" id="{B406C163-F36C-B151-B3E8-40E6BAB408D2}"/>
                </a:ext>
              </a:extLst>
            </p:cNvPr>
            <p:cNvSpPr/>
            <p:nvPr/>
          </p:nvSpPr>
          <p:spPr>
            <a:xfrm>
              <a:off x="3349041" y="4529405"/>
              <a:ext cx="284674" cy="148656"/>
            </a:xfrm>
            <a:custGeom>
              <a:avLst/>
              <a:gdLst/>
              <a:ahLst/>
              <a:cxnLst/>
              <a:rect l="l" t="t" r="r" b="b"/>
              <a:pathLst>
                <a:path w="1735" h="906" extrusionOk="0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839;p23">
              <a:extLst>
                <a:ext uri="{FF2B5EF4-FFF2-40B4-BE49-F238E27FC236}">
                  <a16:creationId xmlns:a16="http://schemas.microsoft.com/office/drawing/2014/main" id="{463894F8-77BB-C5B4-F767-4A1992D3DE73}"/>
                </a:ext>
              </a:extLst>
            </p:cNvPr>
            <p:cNvSpPr/>
            <p:nvPr/>
          </p:nvSpPr>
          <p:spPr>
            <a:xfrm>
              <a:off x="2626692" y="3786333"/>
              <a:ext cx="720421" cy="305991"/>
            </a:xfrm>
            <a:custGeom>
              <a:avLst/>
              <a:gdLst/>
              <a:ahLst/>
              <a:cxnLst/>
              <a:rect l="l" t="t" r="r" b="b"/>
              <a:pathLst>
                <a:path w="4584" h="1947" extrusionOk="0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840;p23">
              <a:extLst>
                <a:ext uri="{FF2B5EF4-FFF2-40B4-BE49-F238E27FC236}">
                  <a16:creationId xmlns:a16="http://schemas.microsoft.com/office/drawing/2014/main" id="{F9D824A6-E1FB-4352-5BB8-F54537D6CF44}"/>
                </a:ext>
              </a:extLst>
            </p:cNvPr>
            <p:cNvSpPr/>
            <p:nvPr/>
          </p:nvSpPr>
          <p:spPr>
            <a:xfrm>
              <a:off x="2576401" y="3868999"/>
              <a:ext cx="184820" cy="259943"/>
            </a:xfrm>
            <a:custGeom>
              <a:avLst/>
              <a:gdLst/>
              <a:ahLst/>
              <a:cxnLst/>
              <a:rect l="l" t="t" r="r" b="b"/>
              <a:pathLst>
                <a:path w="1176" h="1654" extrusionOk="0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841;p23">
              <a:extLst>
                <a:ext uri="{FF2B5EF4-FFF2-40B4-BE49-F238E27FC236}">
                  <a16:creationId xmlns:a16="http://schemas.microsoft.com/office/drawing/2014/main" id="{F752EB82-0A1E-3816-E57A-2913436BA9F0}"/>
                </a:ext>
              </a:extLst>
            </p:cNvPr>
            <p:cNvSpPr/>
            <p:nvPr/>
          </p:nvSpPr>
          <p:spPr>
            <a:xfrm>
              <a:off x="3918230" y="3336548"/>
              <a:ext cx="219208" cy="75641"/>
            </a:xfrm>
            <a:custGeom>
              <a:avLst/>
              <a:gdLst/>
              <a:ahLst/>
              <a:cxnLst/>
              <a:rect l="l" t="t" r="r" b="b"/>
              <a:pathLst>
                <a:path w="1336" h="461" extrusionOk="0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842;p23">
              <a:extLst>
                <a:ext uri="{FF2B5EF4-FFF2-40B4-BE49-F238E27FC236}">
                  <a16:creationId xmlns:a16="http://schemas.microsoft.com/office/drawing/2014/main" id="{35117C1A-EB8A-B2FF-8F9C-79CEAA6F603A}"/>
                </a:ext>
              </a:extLst>
            </p:cNvPr>
            <p:cNvSpPr/>
            <p:nvPr/>
          </p:nvSpPr>
          <p:spPr>
            <a:xfrm>
              <a:off x="3441582" y="2694014"/>
              <a:ext cx="138810" cy="244151"/>
            </a:xfrm>
            <a:custGeom>
              <a:avLst/>
              <a:gdLst/>
              <a:ahLst/>
              <a:cxnLst/>
              <a:rect l="l" t="t" r="r" b="b"/>
              <a:pathLst>
                <a:path w="846" h="1488" extrusionOk="0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843;p23">
              <a:extLst>
                <a:ext uri="{FF2B5EF4-FFF2-40B4-BE49-F238E27FC236}">
                  <a16:creationId xmlns:a16="http://schemas.microsoft.com/office/drawing/2014/main" id="{E399C6F6-3637-04C9-DEED-28C0C6B4A39C}"/>
                </a:ext>
              </a:extLst>
            </p:cNvPr>
            <p:cNvSpPr/>
            <p:nvPr/>
          </p:nvSpPr>
          <p:spPr>
            <a:xfrm>
              <a:off x="3452903" y="2534529"/>
              <a:ext cx="242835" cy="289601"/>
            </a:xfrm>
            <a:custGeom>
              <a:avLst/>
              <a:gdLst/>
              <a:ahLst/>
              <a:cxnLst/>
              <a:rect l="l" t="t" r="r" b="b"/>
              <a:pathLst>
                <a:path w="1480" h="1765" extrusionOk="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844;p23">
              <a:extLst>
                <a:ext uri="{FF2B5EF4-FFF2-40B4-BE49-F238E27FC236}">
                  <a16:creationId xmlns:a16="http://schemas.microsoft.com/office/drawing/2014/main" id="{7D1C86B0-11B3-CCCA-7136-DBE59A8126D8}"/>
                </a:ext>
              </a:extLst>
            </p:cNvPr>
            <p:cNvSpPr/>
            <p:nvPr/>
          </p:nvSpPr>
          <p:spPr>
            <a:xfrm>
              <a:off x="3629288" y="2752262"/>
              <a:ext cx="39379" cy="29370"/>
            </a:xfrm>
            <a:custGeom>
              <a:avLst/>
              <a:gdLst/>
              <a:ahLst/>
              <a:cxnLst/>
              <a:rect l="l" t="t" r="r" b="b"/>
              <a:pathLst>
                <a:path w="240" h="179" extrusionOk="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845;p23">
              <a:extLst>
                <a:ext uri="{FF2B5EF4-FFF2-40B4-BE49-F238E27FC236}">
                  <a16:creationId xmlns:a16="http://schemas.microsoft.com/office/drawing/2014/main" id="{0D210938-D8C2-A8A4-4C3E-BBAD95385D64}"/>
                </a:ext>
              </a:extLst>
            </p:cNvPr>
            <p:cNvSpPr/>
            <p:nvPr/>
          </p:nvSpPr>
          <p:spPr>
            <a:xfrm>
              <a:off x="3607957" y="2627070"/>
              <a:ext cx="50700" cy="14767"/>
            </a:xfrm>
            <a:custGeom>
              <a:avLst/>
              <a:gdLst/>
              <a:ahLst/>
              <a:cxnLst/>
              <a:rect l="l" t="t" r="r" b="b"/>
              <a:pathLst>
                <a:path w="309" h="90" extrusionOk="0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846;p23">
              <a:extLst>
                <a:ext uri="{FF2B5EF4-FFF2-40B4-BE49-F238E27FC236}">
                  <a16:creationId xmlns:a16="http://schemas.microsoft.com/office/drawing/2014/main" id="{F0174607-B32C-DA4B-1273-DD361A8594D0}"/>
                </a:ext>
              </a:extLst>
            </p:cNvPr>
            <p:cNvSpPr/>
            <p:nvPr/>
          </p:nvSpPr>
          <p:spPr>
            <a:xfrm>
              <a:off x="3611403" y="2658245"/>
              <a:ext cx="47254" cy="15752"/>
            </a:xfrm>
            <a:custGeom>
              <a:avLst/>
              <a:gdLst/>
              <a:ahLst/>
              <a:cxnLst/>
              <a:rect l="l" t="t" r="r" b="b"/>
              <a:pathLst>
                <a:path w="288" h="96" extrusionOk="0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847;p23">
              <a:extLst>
                <a:ext uri="{FF2B5EF4-FFF2-40B4-BE49-F238E27FC236}">
                  <a16:creationId xmlns:a16="http://schemas.microsoft.com/office/drawing/2014/main" id="{872BC43A-7A3C-94DC-D307-7B5CB9737C2A}"/>
                </a:ext>
              </a:extLst>
            </p:cNvPr>
            <p:cNvSpPr/>
            <p:nvPr/>
          </p:nvSpPr>
          <p:spPr>
            <a:xfrm>
              <a:off x="3312780" y="2462498"/>
              <a:ext cx="182946" cy="175566"/>
            </a:xfrm>
            <a:custGeom>
              <a:avLst/>
              <a:gdLst/>
              <a:ahLst/>
              <a:cxnLst/>
              <a:rect l="l" t="t" r="r" b="b"/>
              <a:pathLst>
                <a:path w="1115" h="1070" extrusionOk="0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848;p23">
              <a:extLst>
                <a:ext uri="{FF2B5EF4-FFF2-40B4-BE49-F238E27FC236}">
                  <a16:creationId xmlns:a16="http://schemas.microsoft.com/office/drawing/2014/main" id="{F316DA28-6C78-2FF6-B978-7A3D917CDB7E}"/>
                </a:ext>
              </a:extLst>
            </p:cNvPr>
            <p:cNvSpPr/>
            <p:nvPr/>
          </p:nvSpPr>
          <p:spPr>
            <a:xfrm>
              <a:off x="3410243" y="2517793"/>
              <a:ext cx="274009" cy="287304"/>
            </a:xfrm>
            <a:custGeom>
              <a:avLst/>
              <a:gdLst/>
              <a:ahLst/>
              <a:cxnLst/>
              <a:rect l="l" t="t" r="r" b="b"/>
              <a:pathLst>
                <a:path w="1670" h="1751" extrusionOk="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849;p23">
              <a:extLst>
                <a:ext uri="{FF2B5EF4-FFF2-40B4-BE49-F238E27FC236}">
                  <a16:creationId xmlns:a16="http://schemas.microsoft.com/office/drawing/2014/main" id="{F2079E48-6FE3-F6EB-98BB-839E81DC65CC}"/>
                </a:ext>
              </a:extLst>
            </p:cNvPr>
            <p:cNvSpPr/>
            <p:nvPr/>
          </p:nvSpPr>
          <p:spPr>
            <a:xfrm>
              <a:off x="3524113" y="2665957"/>
              <a:ext cx="51356" cy="69406"/>
            </a:xfrm>
            <a:custGeom>
              <a:avLst/>
              <a:gdLst/>
              <a:ahLst/>
              <a:cxnLst/>
              <a:rect l="l" t="t" r="r" b="b"/>
              <a:pathLst>
                <a:path w="313" h="423" extrusionOk="0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850;p23">
              <a:extLst>
                <a:ext uri="{FF2B5EF4-FFF2-40B4-BE49-F238E27FC236}">
                  <a16:creationId xmlns:a16="http://schemas.microsoft.com/office/drawing/2014/main" id="{D75E0992-5AB2-EF9D-FE90-5DC30957AA6D}"/>
                </a:ext>
              </a:extLst>
            </p:cNvPr>
            <p:cNvSpPr/>
            <p:nvPr/>
          </p:nvSpPr>
          <p:spPr>
            <a:xfrm>
              <a:off x="3549709" y="2691553"/>
              <a:ext cx="22150" cy="30355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851;p23">
              <a:extLst>
                <a:ext uri="{FF2B5EF4-FFF2-40B4-BE49-F238E27FC236}">
                  <a16:creationId xmlns:a16="http://schemas.microsoft.com/office/drawing/2014/main" id="{A6E62F5F-5ADF-CD19-4B76-5E24905D1325}"/>
                </a:ext>
              </a:extLst>
            </p:cNvPr>
            <p:cNvSpPr/>
            <p:nvPr/>
          </p:nvSpPr>
          <p:spPr>
            <a:xfrm>
              <a:off x="3331321" y="2872532"/>
              <a:ext cx="285331" cy="482559"/>
            </a:xfrm>
            <a:custGeom>
              <a:avLst/>
              <a:gdLst/>
              <a:ahLst/>
              <a:cxnLst/>
              <a:rect l="l" t="t" r="r" b="b"/>
              <a:pathLst>
                <a:path w="1739" h="2941" extrusionOk="0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852;p23">
              <a:extLst>
                <a:ext uri="{FF2B5EF4-FFF2-40B4-BE49-F238E27FC236}">
                  <a16:creationId xmlns:a16="http://schemas.microsoft.com/office/drawing/2014/main" id="{1EF949C3-BD35-F898-8C19-874765642C9C}"/>
                </a:ext>
              </a:extLst>
            </p:cNvPr>
            <p:cNvSpPr/>
            <p:nvPr/>
          </p:nvSpPr>
          <p:spPr>
            <a:xfrm>
              <a:off x="3403187" y="2944727"/>
              <a:ext cx="515203" cy="47435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853;p23">
              <a:extLst>
                <a:ext uri="{FF2B5EF4-FFF2-40B4-BE49-F238E27FC236}">
                  <a16:creationId xmlns:a16="http://schemas.microsoft.com/office/drawing/2014/main" id="{A01F3FEE-3C66-92D6-D431-DEACA47FB01A}"/>
                </a:ext>
              </a:extLst>
            </p:cNvPr>
            <p:cNvSpPr/>
            <p:nvPr/>
          </p:nvSpPr>
          <p:spPr>
            <a:xfrm>
              <a:off x="3883281" y="3326376"/>
              <a:ext cx="78429" cy="95987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854;p23">
              <a:extLst>
                <a:ext uri="{FF2B5EF4-FFF2-40B4-BE49-F238E27FC236}">
                  <a16:creationId xmlns:a16="http://schemas.microsoft.com/office/drawing/2014/main" id="{4CA89741-6CE9-9B4D-8476-6E97787774F4}"/>
                </a:ext>
              </a:extLst>
            </p:cNvPr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56" name="Google Shape;855;p23">
                <a:extLst>
                  <a:ext uri="{FF2B5EF4-FFF2-40B4-BE49-F238E27FC236}">
                    <a16:creationId xmlns:a16="http://schemas.microsoft.com/office/drawing/2014/main" id="{864493AE-C340-F07F-54A8-51CAE8EFF9B0}"/>
                  </a:ext>
                </a:extLst>
              </p:cNvPr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23" extrusionOk="0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56;p23">
                <a:extLst>
                  <a:ext uri="{FF2B5EF4-FFF2-40B4-BE49-F238E27FC236}">
                    <a16:creationId xmlns:a16="http://schemas.microsoft.com/office/drawing/2014/main" id="{467FD30A-6A35-BEFE-FA1D-901C59764C24}"/>
                  </a:ext>
                </a:extLst>
              </p:cNvPr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3125" extrusionOk="0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857;p23">
              <a:extLst>
                <a:ext uri="{FF2B5EF4-FFF2-40B4-BE49-F238E27FC236}">
                  <a16:creationId xmlns:a16="http://schemas.microsoft.com/office/drawing/2014/main" id="{521FDC45-6D6C-DE21-A696-0653F5D7AF5C}"/>
                </a:ext>
              </a:extLst>
            </p:cNvPr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53" name="Google Shape;858;p23">
                <a:extLst>
                  <a:ext uri="{FF2B5EF4-FFF2-40B4-BE49-F238E27FC236}">
                    <a16:creationId xmlns:a16="http://schemas.microsoft.com/office/drawing/2014/main" id="{895B7B80-AC14-1B6F-A5DC-F73F1EE6EE7B}"/>
                  </a:ext>
                </a:extLst>
              </p:cNvPr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95" extrusionOk="0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59;p23">
                <a:extLst>
                  <a:ext uri="{FF2B5EF4-FFF2-40B4-BE49-F238E27FC236}">
                    <a16:creationId xmlns:a16="http://schemas.microsoft.com/office/drawing/2014/main" id="{BB8D4382-2879-DE46-859F-19547C95912E}"/>
                  </a:ext>
                </a:extLst>
              </p:cNvPr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28" extrusionOk="0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860;p23">
                <a:extLst>
                  <a:ext uri="{FF2B5EF4-FFF2-40B4-BE49-F238E27FC236}">
                    <a16:creationId xmlns:a16="http://schemas.microsoft.com/office/drawing/2014/main" id="{60C14016-2CE4-A023-862C-207FA7982CBA}"/>
                  </a:ext>
                </a:extLst>
              </p:cNvPr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78" extrusionOk="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5EB6089-045D-5A43-49D8-439E3D1A59D8}"/>
              </a:ext>
            </a:extLst>
          </p:cNvPr>
          <p:cNvSpPr/>
          <p:nvPr/>
        </p:nvSpPr>
        <p:spPr>
          <a:xfrm>
            <a:off x="398482" y="1146161"/>
            <a:ext cx="1967914" cy="2084050"/>
          </a:xfrm>
          <a:prstGeom prst="wedgeEllipse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atin typeface="Fira Sans Extra Condensed" panose="020B0503050000020004" pitchFamily="34" charset="0"/>
              </a:rPr>
              <a:t>Q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28733A9-AB69-B8CD-23B3-F837885527FA}"/>
              </a:ext>
            </a:extLst>
          </p:cNvPr>
          <p:cNvSpPr/>
          <p:nvPr/>
        </p:nvSpPr>
        <p:spPr>
          <a:xfrm>
            <a:off x="2088086" y="1075142"/>
            <a:ext cx="1967914" cy="2084050"/>
          </a:xfrm>
          <a:prstGeom prst="wedgeEllipseCallout">
            <a:avLst>
              <a:gd name="adj1" fmla="val 57510"/>
              <a:gd name="adj2" fmla="val 364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atin typeface="Fira Sans Extra Condensed" panose="020B0503050000020004" pitchFamily="34" charset="0"/>
              </a:rPr>
              <a:t>A</a:t>
            </a:r>
          </a:p>
        </p:txBody>
      </p:sp>
      <p:pic>
        <p:nvPicPr>
          <p:cNvPr id="588" name="Graphic 587" descr="Question Mark with solid fill">
            <a:extLst>
              <a:ext uri="{FF2B5EF4-FFF2-40B4-BE49-F238E27FC236}">
                <a16:creationId xmlns:a16="http://schemas.microsoft.com/office/drawing/2014/main" id="{4D7E03E4-038A-2753-74DB-755ED40C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043" y="2957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2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D37B7763-2746-4FFA-CF36-1A19220A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">
            <a:extLst>
              <a:ext uri="{FF2B5EF4-FFF2-40B4-BE49-F238E27FC236}">
                <a16:creationId xmlns:a16="http://schemas.microsoft.com/office/drawing/2014/main" id="{04907604-77F6-84AF-5A5B-CB31F4586025}"/>
              </a:ext>
            </a:extLst>
          </p:cNvPr>
          <p:cNvSpPr/>
          <p:nvPr/>
        </p:nvSpPr>
        <p:spPr>
          <a:xfrm>
            <a:off x="581048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796;p23">
            <a:extLst>
              <a:ext uri="{FF2B5EF4-FFF2-40B4-BE49-F238E27FC236}">
                <a16:creationId xmlns:a16="http://schemas.microsoft.com/office/drawing/2014/main" id="{2FC97380-BE37-07D9-B86C-D30A33340DF1}"/>
              </a:ext>
            </a:extLst>
          </p:cNvPr>
          <p:cNvGrpSpPr/>
          <p:nvPr/>
        </p:nvGrpSpPr>
        <p:grpSpPr>
          <a:xfrm>
            <a:off x="4805317" y="732430"/>
            <a:ext cx="4316597" cy="4107872"/>
            <a:chOff x="2576401" y="1487375"/>
            <a:chExt cx="3834663" cy="3258450"/>
          </a:xfrm>
        </p:grpSpPr>
        <p:sp>
          <p:nvSpPr>
            <p:cNvPr id="12" name="Google Shape;797;p23">
              <a:extLst>
                <a:ext uri="{FF2B5EF4-FFF2-40B4-BE49-F238E27FC236}">
                  <a16:creationId xmlns:a16="http://schemas.microsoft.com/office/drawing/2014/main" id="{743C7407-F99D-977B-B026-EC45BA722753}"/>
                </a:ext>
              </a:extLst>
            </p:cNvPr>
            <p:cNvSpPr/>
            <p:nvPr/>
          </p:nvSpPr>
          <p:spPr>
            <a:xfrm>
              <a:off x="4559942" y="2173883"/>
              <a:ext cx="1851122" cy="2157488"/>
            </a:xfrm>
            <a:custGeom>
              <a:avLst/>
              <a:gdLst/>
              <a:ahLst/>
              <a:cxnLst/>
              <a:rect l="l" t="t" r="r" b="b"/>
              <a:pathLst>
                <a:path w="11282" h="13149" extrusionOk="0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98;p23">
              <a:extLst>
                <a:ext uri="{FF2B5EF4-FFF2-40B4-BE49-F238E27FC236}">
                  <a16:creationId xmlns:a16="http://schemas.microsoft.com/office/drawing/2014/main" id="{28323C68-6BE4-575F-56F3-3515A739FF0D}"/>
                </a:ext>
              </a:extLst>
            </p:cNvPr>
            <p:cNvSpPr/>
            <p:nvPr/>
          </p:nvSpPr>
          <p:spPr>
            <a:xfrm>
              <a:off x="4977194" y="2471687"/>
              <a:ext cx="1091279" cy="1741545"/>
            </a:xfrm>
            <a:custGeom>
              <a:avLst/>
              <a:gdLst/>
              <a:ahLst/>
              <a:cxnLst/>
              <a:rect l="l" t="t" r="r" b="b"/>
              <a:pathLst>
                <a:path w="6651" h="10614" extrusionOk="0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99;p23">
              <a:extLst>
                <a:ext uri="{FF2B5EF4-FFF2-40B4-BE49-F238E27FC236}">
                  <a16:creationId xmlns:a16="http://schemas.microsoft.com/office/drawing/2014/main" id="{392569CE-9426-3199-833A-D31136B7474F}"/>
                </a:ext>
              </a:extLst>
            </p:cNvPr>
            <p:cNvSpPr/>
            <p:nvPr/>
          </p:nvSpPr>
          <p:spPr>
            <a:xfrm>
              <a:off x="3487852" y="1579916"/>
              <a:ext cx="868790" cy="1144622"/>
            </a:xfrm>
            <a:custGeom>
              <a:avLst/>
              <a:gdLst/>
              <a:ahLst/>
              <a:cxnLst/>
              <a:rect l="l" t="t" r="r" b="b"/>
              <a:pathLst>
                <a:path w="5295" h="6976" extrusionOk="0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800;p23">
              <a:extLst>
                <a:ext uri="{FF2B5EF4-FFF2-40B4-BE49-F238E27FC236}">
                  <a16:creationId xmlns:a16="http://schemas.microsoft.com/office/drawing/2014/main" id="{F2CEEBA2-0F4F-D8CB-F57C-68A194B15232}"/>
                </a:ext>
              </a:extLst>
            </p:cNvPr>
            <p:cNvSpPr/>
            <p:nvPr/>
          </p:nvSpPr>
          <p:spPr>
            <a:xfrm>
              <a:off x="3633718" y="1750394"/>
              <a:ext cx="540799" cy="892923"/>
            </a:xfrm>
            <a:custGeom>
              <a:avLst/>
              <a:gdLst/>
              <a:ahLst/>
              <a:cxnLst/>
              <a:rect l="l" t="t" r="r" b="b"/>
              <a:pathLst>
                <a:path w="3296" h="5442" extrusionOk="0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801;p23">
              <a:extLst>
                <a:ext uri="{FF2B5EF4-FFF2-40B4-BE49-F238E27FC236}">
                  <a16:creationId xmlns:a16="http://schemas.microsoft.com/office/drawing/2014/main" id="{7527B9FB-8DD8-7AB0-8618-C08F627006FB}"/>
                </a:ext>
              </a:extLst>
            </p:cNvPr>
            <p:cNvSpPr/>
            <p:nvPr/>
          </p:nvSpPr>
          <p:spPr>
            <a:xfrm>
              <a:off x="2732926" y="2215887"/>
              <a:ext cx="1674083" cy="2168481"/>
            </a:xfrm>
            <a:custGeom>
              <a:avLst/>
              <a:gdLst/>
              <a:ahLst/>
              <a:cxnLst/>
              <a:rect l="l" t="t" r="r" b="b"/>
              <a:pathLst>
                <a:path w="10203" h="13216" extrusionOk="0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802;p23">
              <a:extLst>
                <a:ext uri="{FF2B5EF4-FFF2-40B4-BE49-F238E27FC236}">
                  <a16:creationId xmlns:a16="http://schemas.microsoft.com/office/drawing/2014/main" id="{BD6A6C4D-5B31-1212-06BA-61A0D8C8F62F}"/>
                </a:ext>
              </a:extLst>
            </p:cNvPr>
            <p:cNvSpPr/>
            <p:nvPr/>
          </p:nvSpPr>
          <p:spPr>
            <a:xfrm>
              <a:off x="2999882" y="2542241"/>
              <a:ext cx="1077169" cy="1675585"/>
            </a:xfrm>
            <a:custGeom>
              <a:avLst/>
              <a:gdLst/>
              <a:ahLst/>
              <a:cxnLst/>
              <a:rect l="l" t="t" r="r" b="b"/>
              <a:pathLst>
                <a:path w="6565" h="10212" extrusionOk="0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803;p23">
              <a:extLst>
                <a:ext uri="{FF2B5EF4-FFF2-40B4-BE49-F238E27FC236}">
                  <a16:creationId xmlns:a16="http://schemas.microsoft.com/office/drawing/2014/main" id="{4FD05874-1B62-8A51-F441-C9272F85441F}"/>
                </a:ext>
              </a:extLst>
            </p:cNvPr>
            <p:cNvSpPr/>
            <p:nvPr/>
          </p:nvSpPr>
          <p:spPr>
            <a:xfrm>
              <a:off x="3893946" y="1487375"/>
              <a:ext cx="1533961" cy="3179542"/>
            </a:xfrm>
            <a:custGeom>
              <a:avLst/>
              <a:gdLst/>
              <a:ahLst/>
              <a:cxnLst/>
              <a:rect l="l" t="t" r="r" b="b"/>
              <a:pathLst>
                <a:path w="9349" h="19378" extrusionOk="0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804;p23">
              <a:extLst>
                <a:ext uri="{FF2B5EF4-FFF2-40B4-BE49-F238E27FC236}">
                  <a16:creationId xmlns:a16="http://schemas.microsoft.com/office/drawing/2014/main" id="{23A4AE6F-5C5A-1B8F-F4A7-13177F872523}"/>
                </a:ext>
              </a:extLst>
            </p:cNvPr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586" name="Google Shape;805;p23">
                <a:extLst>
                  <a:ext uri="{FF2B5EF4-FFF2-40B4-BE49-F238E27FC236}">
                    <a16:creationId xmlns:a16="http://schemas.microsoft.com/office/drawing/2014/main" id="{3C3045B1-E77A-E2F0-332E-1CE7A52D60D9}"/>
                  </a:ext>
                </a:extLst>
              </p:cNvPr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774" extrusionOk="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806;p23">
                <a:extLst>
                  <a:ext uri="{FF2B5EF4-FFF2-40B4-BE49-F238E27FC236}">
                    <a16:creationId xmlns:a16="http://schemas.microsoft.com/office/drawing/2014/main" id="{9D81F350-7C5E-17FA-726D-687B3039B271}"/>
                  </a:ext>
                </a:extLst>
              </p:cNvPr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622" extrusionOk="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807;p23">
              <a:extLst>
                <a:ext uri="{FF2B5EF4-FFF2-40B4-BE49-F238E27FC236}">
                  <a16:creationId xmlns:a16="http://schemas.microsoft.com/office/drawing/2014/main" id="{31233244-3120-0B2E-A6C3-778C5D55A59F}"/>
                </a:ext>
              </a:extLst>
            </p:cNvPr>
            <p:cNvSpPr/>
            <p:nvPr/>
          </p:nvSpPr>
          <p:spPr>
            <a:xfrm>
              <a:off x="4092517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808;p23">
              <a:extLst>
                <a:ext uri="{FF2B5EF4-FFF2-40B4-BE49-F238E27FC236}">
                  <a16:creationId xmlns:a16="http://schemas.microsoft.com/office/drawing/2014/main" id="{C8D1CF29-20B8-563F-6691-DDA3341C761B}"/>
                </a:ext>
              </a:extLst>
            </p:cNvPr>
            <p:cNvSpPr/>
            <p:nvPr/>
          </p:nvSpPr>
          <p:spPr>
            <a:xfrm>
              <a:off x="4712889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809;p23">
              <a:extLst>
                <a:ext uri="{FF2B5EF4-FFF2-40B4-BE49-F238E27FC236}">
                  <a16:creationId xmlns:a16="http://schemas.microsoft.com/office/drawing/2014/main" id="{535C6512-A6A1-366A-2FD2-8DFDB02CB5ED}"/>
                </a:ext>
              </a:extLst>
            </p:cNvPr>
            <p:cNvSpPr/>
            <p:nvPr/>
          </p:nvSpPr>
          <p:spPr>
            <a:xfrm>
              <a:off x="4092517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810;p23">
              <a:extLst>
                <a:ext uri="{FF2B5EF4-FFF2-40B4-BE49-F238E27FC236}">
                  <a16:creationId xmlns:a16="http://schemas.microsoft.com/office/drawing/2014/main" id="{98418DBC-9A3E-7A1E-8B74-03AFC0EB5D65}"/>
                </a:ext>
              </a:extLst>
            </p:cNvPr>
            <p:cNvSpPr/>
            <p:nvPr/>
          </p:nvSpPr>
          <p:spPr>
            <a:xfrm>
              <a:off x="4712889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811;p23">
              <a:extLst>
                <a:ext uri="{FF2B5EF4-FFF2-40B4-BE49-F238E27FC236}">
                  <a16:creationId xmlns:a16="http://schemas.microsoft.com/office/drawing/2014/main" id="{C0F60645-7E9A-2AFB-00FB-51D331788486}"/>
                </a:ext>
              </a:extLst>
            </p:cNvPr>
            <p:cNvSpPr/>
            <p:nvPr/>
          </p:nvSpPr>
          <p:spPr>
            <a:xfrm>
              <a:off x="3921019" y="3354105"/>
              <a:ext cx="12306" cy="14439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812;p23">
              <a:extLst>
                <a:ext uri="{FF2B5EF4-FFF2-40B4-BE49-F238E27FC236}">
                  <a16:creationId xmlns:a16="http://schemas.microsoft.com/office/drawing/2014/main" id="{60C70C26-4CCF-1ADA-DAC9-C185054B8195}"/>
                </a:ext>
              </a:extLst>
            </p:cNvPr>
            <p:cNvSpPr/>
            <p:nvPr/>
          </p:nvSpPr>
          <p:spPr>
            <a:xfrm>
              <a:off x="4299549" y="1508049"/>
              <a:ext cx="687977" cy="111903"/>
            </a:xfrm>
            <a:custGeom>
              <a:avLst/>
              <a:gdLst/>
              <a:ahLst/>
              <a:cxnLst/>
              <a:rect l="l" t="t" r="r" b="b"/>
              <a:pathLst>
                <a:path w="4193" h="682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813;p23">
              <a:extLst>
                <a:ext uri="{FF2B5EF4-FFF2-40B4-BE49-F238E27FC236}">
                  <a16:creationId xmlns:a16="http://schemas.microsoft.com/office/drawing/2014/main" id="{05DC8CB2-1F36-6260-63C9-15271FFCFCE2}"/>
                </a:ext>
              </a:extLst>
            </p:cNvPr>
            <p:cNvSpPr/>
            <p:nvPr/>
          </p:nvSpPr>
          <p:spPr>
            <a:xfrm>
              <a:off x="4096748" y="1763521"/>
              <a:ext cx="1090787" cy="147344"/>
            </a:xfrm>
            <a:custGeom>
              <a:avLst/>
              <a:gdLst/>
              <a:ahLst/>
              <a:cxnLst/>
              <a:rect l="l" t="t" r="r" b="b"/>
              <a:pathLst>
                <a:path w="6648" h="898" extrusionOk="0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814;p23">
              <a:extLst>
                <a:ext uri="{FF2B5EF4-FFF2-40B4-BE49-F238E27FC236}">
                  <a16:creationId xmlns:a16="http://schemas.microsoft.com/office/drawing/2014/main" id="{870A5080-EC18-63E1-D9F1-6D0D9C4A444C}"/>
                </a:ext>
              </a:extLst>
            </p:cNvPr>
            <p:cNvSpPr/>
            <p:nvPr/>
          </p:nvSpPr>
          <p:spPr>
            <a:xfrm>
              <a:off x="5084173" y="1781241"/>
              <a:ext cx="65631" cy="111082"/>
            </a:xfrm>
            <a:custGeom>
              <a:avLst/>
              <a:gdLst/>
              <a:ahLst/>
              <a:cxnLst/>
              <a:rect l="l" t="t" r="r" b="b"/>
              <a:pathLst>
                <a:path w="400" h="677" extrusionOk="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815;p23">
              <a:extLst>
                <a:ext uri="{FF2B5EF4-FFF2-40B4-BE49-F238E27FC236}">
                  <a16:creationId xmlns:a16="http://schemas.microsoft.com/office/drawing/2014/main" id="{C4F109D0-CA1D-812E-D3E1-40E5F6582B35}"/>
                </a:ext>
              </a:extLst>
            </p:cNvPr>
            <p:cNvSpPr/>
            <p:nvPr/>
          </p:nvSpPr>
          <p:spPr>
            <a:xfrm>
              <a:off x="5602825" y="1869680"/>
              <a:ext cx="336523" cy="296493"/>
            </a:xfrm>
            <a:custGeom>
              <a:avLst/>
              <a:gdLst/>
              <a:ahLst/>
              <a:cxnLst/>
              <a:rect l="l" t="t" r="r" b="b"/>
              <a:pathLst>
                <a:path w="2051" h="1807" extrusionOk="0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816;p23">
              <a:extLst>
                <a:ext uri="{FF2B5EF4-FFF2-40B4-BE49-F238E27FC236}">
                  <a16:creationId xmlns:a16="http://schemas.microsoft.com/office/drawing/2014/main" id="{4D32124A-FB72-ED0D-96C5-FAD5AAF707E0}"/>
                </a:ext>
              </a:extLst>
            </p:cNvPr>
            <p:cNvSpPr/>
            <p:nvPr/>
          </p:nvSpPr>
          <p:spPr>
            <a:xfrm>
              <a:off x="5468281" y="1551530"/>
              <a:ext cx="191643" cy="169331"/>
            </a:xfrm>
            <a:custGeom>
              <a:avLst/>
              <a:gdLst/>
              <a:ahLst/>
              <a:cxnLst/>
              <a:rect l="l" t="t" r="r" b="b"/>
              <a:pathLst>
                <a:path w="1168" h="1032" extrusionOk="0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817;p23">
              <a:extLst>
                <a:ext uri="{FF2B5EF4-FFF2-40B4-BE49-F238E27FC236}">
                  <a16:creationId xmlns:a16="http://schemas.microsoft.com/office/drawing/2014/main" id="{4348B5D4-41E1-9131-1CE6-3AA4433E8B7A}"/>
                </a:ext>
              </a:extLst>
            </p:cNvPr>
            <p:cNvSpPr/>
            <p:nvPr/>
          </p:nvSpPr>
          <p:spPr>
            <a:xfrm>
              <a:off x="5927865" y="1636195"/>
              <a:ext cx="89094" cy="78594"/>
            </a:xfrm>
            <a:custGeom>
              <a:avLst/>
              <a:gdLst/>
              <a:ahLst/>
              <a:cxnLst/>
              <a:rect l="l" t="t" r="r" b="b"/>
              <a:pathLst>
                <a:path w="543" h="479" extrusionOk="0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818;p23">
              <a:extLst>
                <a:ext uri="{FF2B5EF4-FFF2-40B4-BE49-F238E27FC236}">
                  <a16:creationId xmlns:a16="http://schemas.microsoft.com/office/drawing/2014/main" id="{D5A2A6B7-6BFC-99AC-CC9E-870BAAEFD3E0}"/>
                </a:ext>
              </a:extLst>
            </p:cNvPr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583" name="Google Shape;819;p23">
                <a:extLst>
                  <a:ext uri="{FF2B5EF4-FFF2-40B4-BE49-F238E27FC236}">
                    <a16:creationId xmlns:a16="http://schemas.microsoft.com/office/drawing/2014/main" id="{8CD869CD-BA81-26CE-8AB9-65B807E8D289}"/>
                  </a:ext>
                </a:extLst>
              </p:cNvPr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820;p23">
                <a:extLst>
                  <a:ext uri="{FF2B5EF4-FFF2-40B4-BE49-F238E27FC236}">
                    <a16:creationId xmlns:a16="http://schemas.microsoft.com/office/drawing/2014/main" id="{371F7A0F-4BF9-D1D5-6A1C-E8EA128B7522}"/>
                  </a:ext>
                </a:extLst>
              </p:cNvPr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23" extrusionOk="0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821;p23">
                <a:extLst>
                  <a:ext uri="{FF2B5EF4-FFF2-40B4-BE49-F238E27FC236}">
                    <a16:creationId xmlns:a16="http://schemas.microsoft.com/office/drawing/2014/main" id="{29BBF2F6-A9D8-7FAD-68E4-C0A586A8F894}"/>
                  </a:ext>
                </a:extLst>
              </p:cNvPr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0" extrusionOk="0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822;p23">
              <a:extLst>
                <a:ext uri="{FF2B5EF4-FFF2-40B4-BE49-F238E27FC236}">
                  <a16:creationId xmlns:a16="http://schemas.microsoft.com/office/drawing/2014/main" id="{694299DE-7B82-A9E4-E169-8FA223A0D547}"/>
                </a:ext>
              </a:extLst>
            </p:cNvPr>
            <p:cNvSpPr/>
            <p:nvPr/>
          </p:nvSpPr>
          <p:spPr>
            <a:xfrm>
              <a:off x="3013336" y="4666739"/>
              <a:ext cx="3324374" cy="79087"/>
            </a:xfrm>
            <a:custGeom>
              <a:avLst/>
              <a:gdLst/>
              <a:ahLst/>
              <a:cxnLst/>
              <a:rect l="l" t="t" r="r" b="b"/>
              <a:pathLst>
                <a:path w="20261" h="482" extrusionOk="0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823;p23">
              <a:extLst>
                <a:ext uri="{FF2B5EF4-FFF2-40B4-BE49-F238E27FC236}">
                  <a16:creationId xmlns:a16="http://schemas.microsoft.com/office/drawing/2014/main" id="{20DBFC51-71E4-015F-CD8D-6AD0A90C0BB3}"/>
                </a:ext>
              </a:extLst>
            </p:cNvPr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58" name="Google Shape;824;p23">
                <a:extLst>
                  <a:ext uri="{FF2B5EF4-FFF2-40B4-BE49-F238E27FC236}">
                    <a16:creationId xmlns:a16="http://schemas.microsoft.com/office/drawing/2014/main" id="{2CAE6687-B8DB-7154-BC45-E7FFA42EEE98}"/>
                  </a:ext>
                </a:extLst>
              </p:cNvPr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61" name="Google Shape;825;p23">
                  <a:extLst>
                    <a:ext uri="{FF2B5EF4-FFF2-40B4-BE49-F238E27FC236}">
                      <a16:creationId xmlns:a16="http://schemas.microsoft.com/office/drawing/2014/main" id="{BB9EE541-1F3E-CE3C-918D-26527307D2F7}"/>
                    </a:ext>
                  </a:extLst>
                </p:cNvPr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4376" extrusionOk="0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26;p23">
                  <a:extLst>
                    <a:ext uri="{FF2B5EF4-FFF2-40B4-BE49-F238E27FC236}">
                      <a16:creationId xmlns:a16="http://schemas.microsoft.com/office/drawing/2014/main" id="{5422E827-39B1-E2D5-5292-02C689844FAD}"/>
                    </a:ext>
                  </a:extLst>
                </p:cNvPr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222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827;p23">
                  <a:extLst>
                    <a:ext uri="{FF2B5EF4-FFF2-40B4-BE49-F238E27FC236}">
                      <a16:creationId xmlns:a16="http://schemas.microsoft.com/office/drawing/2014/main" id="{498BFDBC-33C5-2E38-1E50-B582997FA9F3}"/>
                    </a:ext>
                  </a:extLst>
                </p:cNvPr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6" h="214" extrusionOk="0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828;p23">
                  <a:extLst>
                    <a:ext uri="{FF2B5EF4-FFF2-40B4-BE49-F238E27FC236}">
                      <a16:creationId xmlns:a16="http://schemas.microsoft.com/office/drawing/2014/main" id="{A5D25799-7A5F-D372-FFC2-E2ADB6CEF301}"/>
                    </a:ext>
                  </a:extLst>
                </p:cNvPr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179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829;p23">
                  <a:extLst>
                    <a:ext uri="{FF2B5EF4-FFF2-40B4-BE49-F238E27FC236}">
                      <a16:creationId xmlns:a16="http://schemas.microsoft.com/office/drawing/2014/main" id="{75D45246-A1FE-279D-395C-4E8E888A55FC}"/>
                    </a:ext>
                  </a:extLst>
                </p:cNvPr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6214" extrusionOk="0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830;p23">
                  <a:extLst>
                    <a:ext uri="{FF2B5EF4-FFF2-40B4-BE49-F238E27FC236}">
                      <a16:creationId xmlns:a16="http://schemas.microsoft.com/office/drawing/2014/main" id="{2CECCE86-5D23-29D7-E8B0-E9BBCCD14184}"/>
                    </a:ext>
                  </a:extLst>
                </p:cNvPr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24" extrusionOk="0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831;p23">
                  <a:extLst>
                    <a:ext uri="{FF2B5EF4-FFF2-40B4-BE49-F238E27FC236}">
                      <a16:creationId xmlns:a16="http://schemas.microsoft.com/office/drawing/2014/main" id="{76468157-6676-8FD5-FFBB-8B56A9AD6213}"/>
                    </a:ext>
                  </a:extLst>
                </p:cNvPr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4" extrusionOk="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832;p23">
                  <a:extLst>
                    <a:ext uri="{FF2B5EF4-FFF2-40B4-BE49-F238E27FC236}">
                      <a16:creationId xmlns:a16="http://schemas.microsoft.com/office/drawing/2014/main" id="{CD741FAF-C2A3-D1F6-B912-C476E32116E4}"/>
                    </a:ext>
                  </a:extLst>
                </p:cNvPr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220" extrusionOk="0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833;p23">
                  <a:extLst>
                    <a:ext uri="{FF2B5EF4-FFF2-40B4-BE49-F238E27FC236}">
                      <a16:creationId xmlns:a16="http://schemas.microsoft.com/office/drawing/2014/main" id="{3515CAFB-839B-E8F8-DF05-90121E8AF993}"/>
                    </a:ext>
                  </a:extLst>
                </p:cNvPr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220" extrusionOk="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834;p23">
                  <a:extLst>
                    <a:ext uri="{FF2B5EF4-FFF2-40B4-BE49-F238E27FC236}">
                      <a16:creationId xmlns:a16="http://schemas.microsoft.com/office/drawing/2014/main" id="{BC1CE18D-CFAE-D17C-5B94-34F3390D1FF7}"/>
                    </a:ext>
                  </a:extLst>
                </p:cNvPr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4202" extrusionOk="0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" name="Google Shape;835;p23">
                <a:extLst>
                  <a:ext uri="{FF2B5EF4-FFF2-40B4-BE49-F238E27FC236}">
                    <a16:creationId xmlns:a16="http://schemas.microsoft.com/office/drawing/2014/main" id="{1A3CD851-385B-C506-EBAC-7EA122D07815}"/>
                  </a:ext>
                </a:extLst>
              </p:cNvPr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83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836;p23">
                <a:extLst>
                  <a:ext uri="{FF2B5EF4-FFF2-40B4-BE49-F238E27FC236}">
                    <a16:creationId xmlns:a16="http://schemas.microsoft.com/office/drawing/2014/main" id="{D593FF73-1DE5-8CD7-8E80-55110448E574}"/>
                  </a:ext>
                </a:extLst>
              </p:cNvPr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3" extrusionOk="0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" name="Google Shape;837;p23">
              <a:extLst>
                <a:ext uri="{FF2B5EF4-FFF2-40B4-BE49-F238E27FC236}">
                  <a16:creationId xmlns:a16="http://schemas.microsoft.com/office/drawing/2014/main" id="{2D52DA72-6908-C166-9C0C-559B73AEE3C3}"/>
                </a:ext>
              </a:extLst>
            </p:cNvPr>
            <p:cNvSpPr/>
            <p:nvPr/>
          </p:nvSpPr>
          <p:spPr>
            <a:xfrm>
              <a:off x="3363316" y="3756099"/>
              <a:ext cx="196565" cy="866014"/>
            </a:xfrm>
            <a:custGeom>
              <a:avLst/>
              <a:gdLst/>
              <a:ahLst/>
              <a:cxnLst/>
              <a:rect l="l" t="t" r="r" b="b"/>
              <a:pathLst>
                <a:path w="1198" h="5278" extrusionOk="0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838;p23">
              <a:extLst>
                <a:ext uri="{FF2B5EF4-FFF2-40B4-BE49-F238E27FC236}">
                  <a16:creationId xmlns:a16="http://schemas.microsoft.com/office/drawing/2014/main" id="{70AC2E75-DE9F-86D4-9755-B8504296F969}"/>
                </a:ext>
              </a:extLst>
            </p:cNvPr>
            <p:cNvSpPr/>
            <p:nvPr/>
          </p:nvSpPr>
          <p:spPr>
            <a:xfrm>
              <a:off x="3349041" y="4529405"/>
              <a:ext cx="284674" cy="148656"/>
            </a:xfrm>
            <a:custGeom>
              <a:avLst/>
              <a:gdLst/>
              <a:ahLst/>
              <a:cxnLst/>
              <a:rect l="l" t="t" r="r" b="b"/>
              <a:pathLst>
                <a:path w="1735" h="906" extrusionOk="0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839;p23">
              <a:extLst>
                <a:ext uri="{FF2B5EF4-FFF2-40B4-BE49-F238E27FC236}">
                  <a16:creationId xmlns:a16="http://schemas.microsoft.com/office/drawing/2014/main" id="{8EEF8F37-C7AD-1C5C-DC2B-149FE7AAA516}"/>
                </a:ext>
              </a:extLst>
            </p:cNvPr>
            <p:cNvSpPr/>
            <p:nvPr/>
          </p:nvSpPr>
          <p:spPr>
            <a:xfrm>
              <a:off x="2626692" y="3786333"/>
              <a:ext cx="720421" cy="305991"/>
            </a:xfrm>
            <a:custGeom>
              <a:avLst/>
              <a:gdLst/>
              <a:ahLst/>
              <a:cxnLst/>
              <a:rect l="l" t="t" r="r" b="b"/>
              <a:pathLst>
                <a:path w="4584" h="1947" extrusionOk="0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840;p23">
              <a:extLst>
                <a:ext uri="{FF2B5EF4-FFF2-40B4-BE49-F238E27FC236}">
                  <a16:creationId xmlns:a16="http://schemas.microsoft.com/office/drawing/2014/main" id="{5A250320-5AB4-CA58-5EA4-04B268B19A98}"/>
                </a:ext>
              </a:extLst>
            </p:cNvPr>
            <p:cNvSpPr/>
            <p:nvPr/>
          </p:nvSpPr>
          <p:spPr>
            <a:xfrm>
              <a:off x="2576401" y="3868999"/>
              <a:ext cx="184820" cy="259943"/>
            </a:xfrm>
            <a:custGeom>
              <a:avLst/>
              <a:gdLst/>
              <a:ahLst/>
              <a:cxnLst/>
              <a:rect l="l" t="t" r="r" b="b"/>
              <a:pathLst>
                <a:path w="1176" h="1654" extrusionOk="0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841;p23">
              <a:extLst>
                <a:ext uri="{FF2B5EF4-FFF2-40B4-BE49-F238E27FC236}">
                  <a16:creationId xmlns:a16="http://schemas.microsoft.com/office/drawing/2014/main" id="{82DA7C9C-9303-7893-B862-8A89C43F54F7}"/>
                </a:ext>
              </a:extLst>
            </p:cNvPr>
            <p:cNvSpPr/>
            <p:nvPr/>
          </p:nvSpPr>
          <p:spPr>
            <a:xfrm>
              <a:off x="3918230" y="3336548"/>
              <a:ext cx="219208" cy="75641"/>
            </a:xfrm>
            <a:custGeom>
              <a:avLst/>
              <a:gdLst/>
              <a:ahLst/>
              <a:cxnLst/>
              <a:rect l="l" t="t" r="r" b="b"/>
              <a:pathLst>
                <a:path w="1336" h="461" extrusionOk="0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842;p23">
              <a:extLst>
                <a:ext uri="{FF2B5EF4-FFF2-40B4-BE49-F238E27FC236}">
                  <a16:creationId xmlns:a16="http://schemas.microsoft.com/office/drawing/2014/main" id="{CD4DF9B3-1BC4-9A78-0792-AA489E98B643}"/>
                </a:ext>
              </a:extLst>
            </p:cNvPr>
            <p:cNvSpPr/>
            <p:nvPr/>
          </p:nvSpPr>
          <p:spPr>
            <a:xfrm>
              <a:off x="3441582" y="2694014"/>
              <a:ext cx="138810" cy="244151"/>
            </a:xfrm>
            <a:custGeom>
              <a:avLst/>
              <a:gdLst/>
              <a:ahLst/>
              <a:cxnLst/>
              <a:rect l="l" t="t" r="r" b="b"/>
              <a:pathLst>
                <a:path w="846" h="1488" extrusionOk="0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843;p23">
              <a:extLst>
                <a:ext uri="{FF2B5EF4-FFF2-40B4-BE49-F238E27FC236}">
                  <a16:creationId xmlns:a16="http://schemas.microsoft.com/office/drawing/2014/main" id="{EF2A2C0A-3884-A434-C840-6763452B8085}"/>
                </a:ext>
              </a:extLst>
            </p:cNvPr>
            <p:cNvSpPr/>
            <p:nvPr/>
          </p:nvSpPr>
          <p:spPr>
            <a:xfrm>
              <a:off x="3452903" y="2534529"/>
              <a:ext cx="242835" cy="289601"/>
            </a:xfrm>
            <a:custGeom>
              <a:avLst/>
              <a:gdLst/>
              <a:ahLst/>
              <a:cxnLst/>
              <a:rect l="l" t="t" r="r" b="b"/>
              <a:pathLst>
                <a:path w="1480" h="1765" extrusionOk="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844;p23">
              <a:extLst>
                <a:ext uri="{FF2B5EF4-FFF2-40B4-BE49-F238E27FC236}">
                  <a16:creationId xmlns:a16="http://schemas.microsoft.com/office/drawing/2014/main" id="{4661B9D6-70E0-75B4-026F-098A07B0AF1F}"/>
                </a:ext>
              </a:extLst>
            </p:cNvPr>
            <p:cNvSpPr/>
            <p:nvPr/>
          </p:nvSpPr>
          <p:spPr>
            <a:xfrm>
              <a:off x="3629288" y="2752262"/>
              <a:ext cx="39379" cy="29370"/>
            </a:xfrm>
            <a:custGeom>
              <a:avLst/>
              <a:gdLst/>
              <a:ahLst/>
              <a:cxnLst/>
              <a:rect l="l" t="t" r="r" b="b"/>
              <a:pathLst>
                <a:path w="240" h="179" extrusionOk="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845;p23">
              <a:extLst>
                <a:ext uri="{FF2B5EF4-FFF2-40B4-BE49-F238E27FC236}">
                  <a16:creationId xmlns:a16="http://schemas.microsoft.com/office/drawing/2014/main" id="{12FD63CB-7117-F632-FCC0-64322E359B6D}"/>
                </a:ext>
              </a:extLst>
            </p:cNvPr>
            <p:cNvSpPr/>
            <p:nvPr/>
          </p:nvSpPr>
          <p:spPr>
            <a:xfrm>
              <a:off x="3607957" y="2627070"/>
              <a:ext cx="50700" cy="14767"/>
            </a:xfrm>
            <a:custGeom>
              <a:avLst/>
              <a:gdLst/>
              <a:ahLst/>
              <a:cxnLst/>
              <a:rect l="l" t="t" r="r" b="b"/>
              <a:pathLst>
                <a:path w="309" h="90" extrusionOk="0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846;p23">
              <a:extLst>
                <a:ext uri="{FF2B5EF4-FFF2-40B4-BE49-F238E27FC236}">
                  <a16:creationId xmlns:a16="http://schemas.microsoft.com/office/drawing/2014/main" id="{E383C8E1-AC38-FA75-58C1-3F7662350B8B}"/>
                </a:ext>
              </a:extLst>
            </p:cNvPr>
            <p:cNvSpPr/>
            <p:nvPr/>
          </p:nvSpPr>
          <p:spPr>
            <a:xfrm>
              <a:off x="3611403" y="2658245"/>
              <a:ext cx="47254" cy="15752"/>
            </a:xfrm>
            <a:custGeom>
              <a:avLst/>
              <a:gdLst/>
              <a:ahLst/>
              <a:cxnLst/>
              <a:rect l="l" t="t" r="r" b="b"/>
              <a:pathLst>
                <a:path w="288" h="96" extrusionOk="0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847;p23">
              <a:extLst>
                <a:ext uri="{FF2B5EF4-FFF2-40B4-BE49-F238E27FC236}">
                  <a16:creationId xmlns:a16="http://schemas.microsoft.com/office/drawing/2014/main" id="{24CFBDE5-A072-7CFA-E4EC-334F0AFB5050}"/>
                </a:ext>
              </a:extLst>
            </p:cNvPr>
            <p:cNvSpPr/>
            <p:nvPr/>
          </p:nvSpPr>
          <p:spPr>
            <a:xfrm>
              <a:off x="3312780" y="2462498"/>
              <a:ext cx="182946" cy="175566"/>
            </a:xfrm>
            <a:custGeom>
              <a:avLst/>
              <a:gdLst/>
              <a:ahLst/>
              <a:cxnLst/>
              <a:rect l="l" t="t" r="r" b="b"/>
              <a:pathLst>
                <a:path w="1115" h="1070" extrusionOk="0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848;p23">
              <a:extLst>
                <a:ext uri="{FF2B5EF4-FFF2-40B4-BE49-F238E27FC236}">
                  <a16:creationId xmlns:a16="http://schemas.microsoft.com/office/drawing/2014/main" id="{EFD6A04F-16F2-87DD-B139-A8AA996ABCC0}"/>
                </a:ext>
              </a:extLst>
            </p:cNvPr>
            <p:cNvSpPr/>
            <p:nvPr/>
          </p:nvSpPr>
          <p:spPr>
            <a:xfrm>
              <a:off x="3410243" y="2517793"/>
              <a:ext cx="274009" cy="287304"/>
            </a:xfrm>
            <a:custGeom>
              <a:avLst/>
              <a:gdLst/>
              <a:ahLst/>
              <a:cxnLst/>
              <a:rect l="l" t="t" r="r" b="b"/>
              <a:pathLst>
                <a:path w="1670" h="1751" extrusionOk="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849;p23">
              <a:extLst>
                <a:ext uri="{FF2B5EF4-FFF2-40B4-BE49-F238E27FC236}">
                  <a16:creationId xmlns:a16="http://schemas.microsoft.com/office/drawing/2014/main" id="{EB368F1F-944B-69B6-87B5-6B84CD1E0B26}"/>
                </a:ext>
              </a:extLst>
            </p:cNvPr>
            <p:cNvSpPr/>
            <p:nvPr/>
          </p:nvSpPr>
          <p:spPr>
            <a:xfrm>
              <a:off x="3524113" y="2665957"/>
              <a:ext cx="51356" cy="69406"/>
            </a:xfrm>
            <a:custGeom>
              <a:avLst/>
              <a:gdLst/>
              <a:ahLst/>
              <a:cxnLst/>
              <a:rect l="l" t="t" r="r" b="b"/>
              <a:pathLst>
                <a:path w="313" h="423" extrusionOk="0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850;p23">
              <a:extLst>
                <a:ext uri="{FF2B5EF4-FFF2-40B4-BE49-F238E27FC236}">
                  <a16:creationId xmlns:a16="http://schemas.microsoft.com/office/drawing/2014/main" id="{19421847-1DB0-0717-1399-F3FC3E03C385}"/>
                </a:ext>
              </a:extLst>
            </p:cNvPr>
            <p:cNvSpPr/>
            <p:nvPr/>
          </p:nvSpPr>
          <p:spPr>
            <a:xfrm>
              <a:off x="3549709" y="2691553"/>
              <a:ext cx="22150" cy="30355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851;p23">
              <a:extLst>
                <a:ext uri="{FF2B5EF4-FFF2-40B4-BE49-F238E27FC236}">
                  <a16:creationId xmlns:a16="http://schemas.microsoft.com/office/drawing/2014/main" id="{6E7A07DA-1911-A7EE-AE70-4BA897000D63}"/>
                </a:ext>
              </a:extLst>
            </p:cNvPr>
            <p:cNvSpPr/>
            <p:nvPr/>
          </p:nvSpPr>
          <p:spPr>
            <a:xfrm>
              <a:off x="3331321" y="2872532"/>
              <a:ext cx="285331" cy="482559"/>
            </a:xfrm>
            <a:custGeom>
              <a:avLst/>
              <a:gdLst/>
              <a:ahLst/>
              <a:cxnLst/>
              <a:rect l="l" t="t" r="r" b="b"/>
              <a:pathLst>
                <a:path w="1739" h="2941" extrusionOk="0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852;p23">
              <a:extLst>
                <a:ext uri="{FF2B5EF4-FFF2-40B4-BE49-F238E27FC236}">
                  <a16:creationId xmlns:a16="http://schemas.microsoft.com/office/drawing/2014/main" id="{13A28FCE-EC3B-7178-F915-D5C8EE8C20D1}"/>
                </a:ext>
              </a:extLst>
            </p:cNvPr>
            <p:cNvSpPr/>
            <p:nvPr/>
          </p:nvSpPr>
          <p:spPr>
            <a:xfrm>
              <a:off x="3403187" y="2944727"/>
              <a:ext cx="515203" cy="47435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853;p23">
              <a:extLst>
                <a:ext uri="{FF2B5EF4-FFF2-40B4-BE49-F238E27FC236}">
                  <a16:creationId xmlns:a16="http://schemas.microsoft.com/office/drawing/2014/main" id="{C6761E51-A8AD-EC5D-E767-DCD7CDB43184}"/>
                </a:ext>
              </a:extLst>
            </p:cNvPr>
            <p:cNvSpPr/>
            <p:nvPr/>
          </p:nvSpPr>
          <p:spPr>
            <a:xfrm>
              <a:off x="3883281" y="3326376"/>
              <a:ext cx="78429" cy="95987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854;p23">
              <a:extLst>
                <a:ext uri="{FF2B5EF4-FFF2-40B4-BE49-F238E27FC236}">
                  <a16:creationId xmlns:a16="http://schemas.microsoft.com/office/drawing/2014/main" id="{4AE59A98-7BB8-389C-B813-DF02500B84AF}"/>
                </a:ext>
              </a:extLst>
            </p:cNvPr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56" name="Google Shape;855;p23">
                <a:extLst>
                  <a:ext uri="{FF2B5EF4-FFF2-40B4-BE49-F238E27FC236}">
                    <a16:creationId xmlns:a16="http://schemas.microsoft.com/office/drawing/2014/main" id="{CF69AEE1-2F79-752A-F378-166FABB14EAF}"/>
                  </a:ext>
                </a:extLst>
              </p:cNvPr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23" extrusionOk="0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56;p23">
                <a:extLst>
                  <a:ext uri="{FF2B5EF4-FFF2-40B4-BE49-F238E27FC236}">
                    <a16:creationId xmlns:a16="http://schemas.microsoft.com/office/drawing/2014/main" id="{DD2BCF7C-8412-F8AB-A698-1272B6586FE9}"/>
                  </a:ext>
                </a:extLst>
              </p:cNvPr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3125" extrusionOk="0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857;p23">
              <a:extLst>
                <a:ext uri="{FF2B5EF4-FFF2-40B4-BE49-F238E27FC236}">
                  <a16:creationId xmlns:a16="http://schemas.microsoft.com/office/drawing/2014/main" id="{D9957BD7-5E3A-B5BE-3293-0EC7E3209F03}"/>
                </a:ext>
              </a:extLst>
            </p:cNvPr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53" name="Google Shape;858;p23">
                <a:extLst>
                  <a:ext uri="{FF2B5EF4-FFF2-40B4-BE49-F238E27FC236}">
                    <a16:creationId xmlns:a16="http://schemas.microsoft.com/office/drawing/2014/main" id="{F66BC660-29DD-832C-32ED-4187D427D69F}"/>
                  </a:ext>
                </a:extLst>
              </p:cNvPr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95" extrusionOk="0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59;p23">
                <a:extLst>
                  <a:ext uri="{FF2B5EF4-FFF2-40B4-BE49-F238E27FC236}">
                    <a16:creationId xmlns:a16="http://schemas.microsoft.com/office/drawing/2014/main" id="{30AE1C3B-1049-45C1-879B-C62D6614E759}"/>
                  </a:ext>
                </a:extLst>
              </p:cNvPr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28" extrusionOk="0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860;p23">
                <a:extLst>
                  <a:ext uri="{FF2B5EF4-FFF2-40B4-BE49-F238E27FC236}">
                    <a16:creationId xmlns:a16="http://schemas.microsoft.com/office/drawing/2014/main" id="{F9F2EBD6-083D-FD28-E75B-21E1A031F642}"/>
                  </a:ext>
                </a:extLst>
              </p:cNvPr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78" extrusionOk="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797BBEF-2332-2A64-5335-5A36563B53FD}"/>
              </a:ext>
            </a:extLst>
          </p:cNvPr>
          <p:cNvSpPr/>
          <p:nvPr/>
        </p:nvSpPr>
        <p:spPr>
          <a:xfrm>
            <a:off x="272920" y="935702"/>
            <a:ext cx="4939173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</a:t>
            </a:r>
          </a:p>
          <a:p>
            <a:pPr algn="ctr"/>
            <a:r>
              <a:rPr lang="en-US" sz="11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0207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Sales Data</a:t>
            </a:r>
            <a:endParaRPr sz="2400" dirty="0"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3817088" y="1033211"/>
            <a:ext cx="4973637" cy="3731564"/>
            <a:chOff x="4405425" y="1340375"/>
            <a:chExt cx="4385300" cy="3424400"/>
          </a:xfrm>
        </p:grpSpPr>
        <p:sp>
          <p:nvSpPr>
            <p:cNvPr id="258" name="Google Shape;258;p19"/>
            <p:cNvSpPr/>
            <p:nvPr/>
          </p:nvSpPr>
          <p:spPr>
            <a:xfrm>
              <a:off x="4645985" y="1480243"/>
              <a:ext cx="617773" cy="617603"/>
            </a:xfrm>
            <a:custGeom>
              <a:avLst/>
              <a:gdLst/>
              <a:ahLst/>
              <a:cxnLst/>
              <a:rect l="l" t="t" r="r" b="b"/>
              <a:pathLst>
                <a:path w="3470" h="3469" extrusionOk="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8308174" y="1682369"/>
              <a:ext cx="308886" cy="308891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368760" y="2408017"/>
              <a:ext cx="179991" cy="179993"/>
            </a:xfrm>
            <a:custGeom>
              <a:avLst/>
              <a:gdLst/>
              <a:ahLst/>
              <a:cxnLst/>
              <a:rect l="l" t="t" r="r" b="b"/>
              <a:pathLst>
                <a:path w="1011" h="1011" extrusionOk="0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405425" y="4273588"/>
              <a:ext cx="841560" cy="440993"/>
            </a:xfrm>
            <a:custGeom>
              <a:avLst/>
              <a:gdLst/>
              <a:ahLst/>
              <a:cxnLst/>
              <a:rect l="l" t="t" r="r" b="b"/>
              <a:pathLst>
                <a:path w="4727" h="2477" extrusionOk="0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951095" y="4057460"/>
              <a:ext cx="706433" cy="664071"/>
            </a:xfrm>
            <a:custGeom>
              <a:avLst/>
              <a:gdLst/>
              <a:ahLst/>
              <a:cxnLst/>
              <a:rect l="l" t="t" r="r" b="b"/>
              <a:pathLst>
                <a:path w="3968" h="3730" extrusionOk="0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951095" y="4057460"/>
              <a:ext cx="706433" cy="132280"/>
            </a:xfrm>
            <a:custGeom>
              <a:avLst/>
              <a:gdLst/>
              <a:ahLst/>
              <a:cxnLst/>
              <a:rect l="l" t="t" r="r" b="b"/>
              <a:pathLst>
                <a:path w="3968" h="743" extrusionOk="0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777879" y="2558452"/>
              <a:ext cx="344493" cy="348414"/>
            </a:xfrm>
            <a:custGeom>
              <a:avLst/>
              <a:gdLst/>
              <a:ahLst/>
              <a:cxnLst/>
              <a:rect l="l" t="t" r="r" b="b"/>
              <a:pathLst>
                <a:path w="1935" h="1957" extrusionOk="0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909801" y="2653342"/>
              <a:ext cx="144562" cy="125337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855857" y="4642643"/>
              <a:ext cx="256367" cy="98097"/>
            </a:xfrm>
            <a:custGeom>
              <a:avLst/>
              <a:gdLst/>
              <a:ahLst/>
              <a:cxnLst/>
              <a:rect l="l" t="t" r="r" b="b"/>
              <a:pathLst>
                <a:path w="1440" h="551" extrusionOk="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848914" y="4619499"/>
              <a:ext cx="78868" cy="64093"/>
            </a:xfrm>
            <a:custGeom>
              <a:avLst/>
              <a:gdLst/>
              <a:ahLst/>
              <a:cxnLst/>
              <a:rect l="l" t="t" r="r" b="b"/>
              <a:pathLst>
                <a:path w="443" h="360" extrusionOk="0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95914" y="4640329"/>
              <a:ext cx="163790" cy="64983"/>
            </a:xfrm>
            <a:custGeom>
              <a:avLst/>
              <a:gdLst/>
              <a:ahLst/>
              <a:cxnLst/>
              <a:rect l="l" t="t" r="r" b="b"/>
              <a:pathLst>
                <a:path w="920" h="365" extrusionOk="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26551" y="3973430"/>
              <a:ext cx="306572" cy="665495"/>
            </a:xfrm>
            <a:custGeom>
              <a:avLst/>
              <a:gdLst/>
              <a:ahLst/>
              <a:cxnLst/>
              <a:rect l="l" t="t" r="r" b="b"/>
              <a:pathLst>
                <a:path w="1722" h="3738" extrusionOk="0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08036" y="4644067"/>
              <a:ext cx="254052" cy="120708"/>
            </a:xfrm>
            <a:custGeom>
              <a:avLst/>
              <a:gdLst/>
              <a:ahLst/>
              <a:cxnLst/>
              <a:rect l="l" t="t" r="r" b="b"/>
              <a:pathLst>
                <a:path w="1427" h="678" extrusionOk="0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5691" y="4619499"/>
              <a:ext cx="72815" cy="60354"/>
            </a:xfrm>
            <a:custGeom>
              <a:avLst/>
              <a:gdLst/>
              <a:ahLst/>
              <a:cxnLst/>
              <a:rect l="l" t="t" r="r" b="b"/>
              <a:pathLst>
                <a:path w="409" h="339" extrusionOk="0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52010" y="4639438"/>
              <a:ext cx="27239" cy="29554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553914" y="3923938"/>
              <a:ext cx="212571" cy="696473"/>
            </a:xfrm>
            <a:custGeom>
              <a:avLst/>
              <a:gdLst/>
              <a:ahLst/>
              <a:cxnLst/>
              <a:rect l="l" t="t" r="r" b="b"/>
              <a:pathLst>
                <a:path w="1194" h="3912" extrusionOk="0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141768" y="3839018"/>
              <a:ext cx="799900" cy="272750"/>
            </a:xfrm>
            <a:custGeom>
              <a:avLst/>
              <a:gdLst/>
              <a:ahLst/>
              <a:cxnLst/>
              <a:rect l="l" t="t" r="r" b="b"/>
              <a:pathLst>
                <a:path w="4493" h="1532" extrusionOk="0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270664" y="3862162"/>
              <a:ext cx="11750" cy="19584"/>
            </a:xfrm>
            <a:custGeom>
              <a:avLst/>
              <a:gdLst/>
              <a:ahLst/>
              <a:cxnLst/>
              <a:rect l="l" t="t" r="r" b="b"/>
              <a:pathLst>
                <a:path w="66" h="110" extrusionOk="0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268349" y="3900082"/>
              <a:ext cx="613856" cy="687037"/>
            </a:xfrm>
            <a:custGeom>
              <a:avLst/>
              <a:gdLst/>
              <a:ahLst/>
              <a:cxnLst/>
              <a:rect l="l" t="t" r="r" b="b"/>
              <a:pathLst>
                <a:path w="3448" h="3859" extrusionOk="0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881316" y="4604723"/>
              <a:ext cx="10148" cy="19584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648093" y="4111581"/>
              <a:ext cx="11038" cy="493335"/>
            </a:xfrm>
            <a:custGeom>
              <a:avLst/>
              <a:gdLst/>
              <a:ahLst/>
              <a:cxnLst/>
              <a:rect l="l" t="t" r="r" b="b"/>
              <a:pathLst>
                <a:path w="62" h="2771" extrusionOk="0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172746" y="2790781"/>
              <a:ext cx="502586" cy="479626"/>
            </a:xfrm>
            <a:custGeom>
              <a:avLst/>
              <a:gdLst/>
              <a:ahLst/>
              <a:cxnLst/>
              <a:rect l="l" t="t" r="r" b="b"/>
              <a:pathLst>
                <a:path w="2823" h="2694" extrusionOk="0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5062366" y="3283210"/>
              <a:ext cx="215419" cy="376188"/>
            </a:xfrm>
            <a:custGeom>
              <a:avLst/>
              <a:gdLst/>
              <a:ahLst/>
              <a:cxnLst/>
              <a:rect l="l" t="t" r="r" b="b"/>
              <a:pathLst>
                <a:path w="1210" h="2113" extrusionOk="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571717" y="3283210"/>
              <a:ext cx="204025" cy="385446"/>
            </a:xfrm>
            <a:custGeom>
              <a:avLst/>
              <a:gdLst/>
              <a:ahLst/>
              <a:cxnLst/>
              <a:rect l="l" t="t" r="r" b="b"/>
              <a:pathLst>
                <a:path w="1146" h="2165" extrusionOk="0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317842" y="3263983"/>
              <a:ext cx="212393" cy="602292"/>
            </a:xfrm>
            <a:custGeom>
              <a:avLst/>
              <a:gdLst/>
              <a:ahLst/>
              <a:cxnLst/>
              <a:rect l="l" t="t" r="r" b="b"/>
              <a:pathLst>
                <a:path w="1193" h="3383" extrusionOk="0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480742" y="3272528"/>
              <a:ext cx="170733" cy="597663"/>
            </a:xfrm>
            <a:custGeom>
              <a:avLst/>
              <a:gdLst/>
              <a:ahLst/>
              <a:cxnLst/>
              <a:rect l="l" t="t" r="r" b="b"/>
              <a:pathLst>
                <a:path w="959" h="3357" extrusionOk="0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516171" y="3726325"/>
              <a:ext cx="84387" cy="38812"/>
            </a:xfrm>
            <a:custGeom>
              <a:avLst/>
              <a:gdLst/>
              <a:ahLst/>
              <a:cxnLst/>
              <a:rect l="l" t="t" r="r" b="b"/>
              <a:pathLst>
                <a:path w="474" h="218" extrusionOk="0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171856" y="3270926"/>
              <a:ext cx="216309" cy="593035"/>
            </a:xfrm>
            <a:custGeom>
              <a:avLst/>
              <a:gdLst/>
              <a:ahLst/>
              <a:cxnLst/>
              <a:rect l="l" t="t" r="r" b="b"/>
              <a:pathLst>
                <a:path w="1215" h="3331" extrusionOk="0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254463" y="3722409"/>
              <a:ext cx="84387" cy="38099"/>
            </a:xfrm>
            <a:custGeom>
              <a:avLst/>
              <a:gdLst/>
              <a:ahLst/>
              <a:cxnLst/>
              <a:rect l="l" t="t" r="r" b="b"/>
              <a:pathLst>
                <a:path w="474" h="214" extrusionOk="0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378017" y="3169093"/>
              <a:ext cx="91153" cy="124446"/>
            </a:xfrm>
            <a:custGeom>
              <a:avLst/>
              <a:gdLst/>
              <a:ahLst/>
              <a:cxnLst/>
              <a:rect l="l" t="t" r="r" b="b"/>
              <a:pathLst>
                <a:path w="512" h="699" extrusionOk="0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382646" y="3164464"/>
              <a:ext cx="82785" cy="89730"/>
            </a:xfrm>
            <a:custGeom>
              <a:avLst/>
              <a:gdLst/>
              <a:ahLst/>
              <a:cxnLst/>
              <a:rect l="l" t="t" r="r" b="b"/>
              <a:pathLst>
                <a:path w="465" h="504" extrusionOk="0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213515" y="2857186"/>
              <a:ext cx="413926" cy="365328"/>
            </a:xfrm>
            <a:custGeom>
              <a:avLst/>
              <a:gdLst/>
              <a:ahLst/>
              <a:cxnLst/>
              <a:rect l="l" t="t" r="r" b="b"/>
              <a:pathLst>
                <a:path w="2325" h="2052" extrusionOk="0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556228" y="2989996"/>
              <a:ext cx="79046" cy="92044"/>
            </a:xfrm>
            <a:custGeom>
              <a:avLst/>
              <a:gdLst/>
              <a:ahLst/>
              <a:cxnLst/>
              <a:rect l="l" t="t" r="r" b="b"/>
              <a:pathLst>
                <a:path w="444" h="517" extrusionOk="0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205148" y="2989996"/>
              <a:ext cx="79581" cy="92044"/>
            </a:xfrm>
            <a:custGeom>
              <a:avLst/>
              <a:gdLst/>
              <a:ahLst/>
              <a:cxnLst/>
              <a:rect l="l" t="t" r="r" b="b"/>
              <a:pathLst>
                <a:path w="447" h="517" extrusionOk="0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5408105" y="3007798"/>
              <a:ext cx="65872" cy="86525"/>
            </a:xfrm>
            <a:custGeom>
              <a:avLst/>
              <a:gdLst/>
              <a:ahLst/>
              <a:cxnLst/>
              <a:rect l="l" t="t" r="r" b="b"/>
              <a:pathLst>
                <a:path w="370" h="486" extrusionOk="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5489110" y="2949049"/>
              <a:ext cx="51095" cy="37209"/>
            </a:xfrm>
            <a:custGeom>
              <a:avLst/>
              <a:gdLst/>
              <a:ahLst/>
              <a:cxnLst/>
              <a:rect l="l" t="t" r="r" b="b"/>
              <a:pathLst>
                <a:path w="287" h="209" extrusionOk="0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5296122" y="2946022"/>
              <a:ext cx="51095" cy="37921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5497655" y="2991598"/>
              <a:ext cx="17091" cy="34895"/>
            </a:xfrm>
            <a:custGeom>
              <a:avLst/>
              <a:gdLst/>
              <a:ahLst/>
              <a:cxnLst/>
              <a:rect l="l" t="t" r="r" b="b"/>
              <a:pathLst>
                <a:path w="96" h="196" extrusionOk="0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5323896" y="2991598"/>
              <a:ext cx="16379" cy="34895"/>
            </a:xfrm>
            <a:custGeom>
              <a:avLst/>
              <a:gdLst/>
              <a:ahLst/>
              <a:cxnLst/>
              <a:rect l="l" t="t" r="r" b="b"/>
              <a:pathLst>
                <a:path w="92" h="196" extrusionOk="0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5587206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233633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5488398" y="3059427"/>
              <a:ext cx="66584" cy="21008"/>
            </a:xfrm>
            <a:custGeom>
              <a:avLst/>
              <a:gdLst/>
              <a:ahLst/>
              <a:cxnLst/>
              <a:rect l="l" t="t" r="r" b="b"/>
              <a:pathLst>
                <a:path w="374" h="118" extrusionOk="0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5283126" y="3059427"/>
              <a:ext cx="67296" cy="21008"/>
            </a:xfrm>
            <a:custGeom>
              <a:avLst/>
              <a:gdLst/>
              <a:ahLst/>
              <a:cxnLst/>
              <a:rect l="l" t="t" r="r" b="b"/>
              <a:pathLst>
                <a:path w="378" h="118" extrusionOk="0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5385673" y="3118889"/>
              <a:ext cx="76554" cy="40236"/>
            </a:xfrm>
            <a:custGeom>
              <a:avLst/>
              <a:gdLst/>
              <a:ahLst/>
              <a:cxnLst/>
              <a:rect l="l" t="t" r="r" b="b"/>
              <a:pathLst>
                <a:path w="430" h="226" extrusionOk="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225087" y="2843299"/>
              <a:ext cx="397725" cy="150796"/>
            </a:xfrm>
            <a:custGeom>
              <a:avLst/>
              <a:gdLst/>
              <a:ahLst/>
              <a:cxnLst/>
              <a:rect l="l" t="t" r="r" b="b"/>
              <a:pathLst>
                <a:path w="2234" h="847" extrusionOk="0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421992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331729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5627263" y="3427592"/>
              <a:ext cx="30266" cy="179281"/>
            </a:xfrm>
            <a:custGeom>
              <a:avLst/>
              <a:gdLst/>
              <a:ahLst/>
              <a:cxnLst/>
              <a:rect l="l" t="t" r="r" b="b"/>
              <a:pathLst>
                <a:path w="170" h="1007" extrusionOk="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5781617" y="3144347"/>
              <a:ext cx="120706" cy="173050"/>
            </a:xfrm>
            <a:custGeom>
              <a:avLst/>
              <a:gdLst/>
              <a:ahLst/>
              <a:cxnLst/>
              <a:rect l="l" t="t" r="r" b="b"/>
              <a:pathLst>
                <a:path w="678" h="972" extrusionOk="0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5758473" y="3191347"/>
              <a:ext cx="146165" cy="15773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5697586" y="3323445"/>
              <a:ext cx="163790" cy="340581"/>
            </a:xfrm>
            <a:custGeom>
              <a:avLst/>
              <a:gdLst/>
              <a:ahLst/>
              <a:cxnLst/>
              <a:rect l="l" t="t" r="r" b="b"/>
              <a:pathLst>
                <a:path w="920" h="1913" extrusionOk="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763102" y="3323445"/>
              <a:ext cx="98274" cy="68009"/>
            </a:xfrm>
            <a:custGeom>
              <a:avLst/>
              <a:gdLst/>
              <a:ahLst/>
              <a:cxnLst/>
              <a:rect l="l" t="t" r="r" b="b"/>
              <a:pathLst>
                <a:path w="552" h="382" extrusionOk="0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847658" y="3259354"/>
              <a:ext cx="94357" cy="160766"/>
            </a:xfrm>
            <a:custGeom>
              <a:avLst/>
              <a:gdLst/>
              <a:ahLst/>
              <a:cxnLst/>
              <a:rect l="l" t="t" r="r" b="b"/>
              <a:pathLst>
                <a:path w="530" h="903" extrusionOk="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91632" y="3363501"/>
              <a:ext cx="289659" cy="284322"/>
            </a:xfrm>
            <a:custGeom>
              <a:avLst/>
              <a:gdLst/>
              <a:ahLst/>
              <a:cxnLst/>
              <a:rect l="l" t="t" r="r" b="b"/>
              <a:pathLst>
                <a:path w="1627" h="1597" extrusionOk="0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891632" y="3363501"/>
              <a:ext cx="88304" cy="92044"/>
            </a:xfrm>
            <a:custGeom>
              <a:avLst/>
              <a:gdLst/>
              <a:ahLst/>
              <a:cxnLst/>
              <a:rect l="l" t="t" r="r" b="b"/>
              <a:pathLst>
                <a:path w="496" h="517" extrusionOk="0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796029" y="3239237"/>
              <a:ext cx="95781" cy="165395"/>
            </a:xfrm>
            <a:custGeom>
              <a:avLst/>
              <a:gdLst/>
              <a:ahLst/>
              <a:cxnLst/>
              <a:rect l="l" t="t" r="r" b="b"/>
              <a:pathLst>
                <a:path w="538" h="929" extrusionOk="0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792477" y="3054086"/>
              <a:ext cx="124445" cy="232514"/>
            </a:xfrm>
            <a:custGeom>
              <a:avLst/>
              <a:gdLst/>
              <a:ahLst/>
              <a:cxnLst/>
              <a:rect l="l" t="t" r="r" b="b"/>
              <a:pathLst>
                <a:path w="699" h="1306" extrusionOk="0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5798709" y="3068685"/>
              <a:ext cx="112160" cy="203138"/>
            </a:xfrm>
            <a:custGeom>
              <a:avLst/>
              <a:gdLst/>
              <a:ahLst/>
              <a:cxnLst/>
              <a:rect l="l" t="t" r="r" b="b"/>
              <a:pathLst>
                <a:path w="630" h="1141" extrusionOk="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798709" y="3074025"/>
              <a:ext cx="112160" cy="192456"/>
            </a:xfrm>
            <a:custGeom>
              <a:avLst/>
              <a:gdLst/>
              <a:ahLst/>
              <a:cxnLst/>
              <a:rect l="l" t="t" r="r" b="b"/>
              <a:pathLst>
                <a:path w="630" h="1081" extrusionOk="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216195" y="1340375"/>
              <a:ext cx="1733146" cy="3266230"/>
            </a:xfrm>
            <a:custGeom>
              <a:avLst/>
              <a:gdLst/>
              <a:ahLst/>
              <a:cxnLst/>
              <a:rect l="l" t="t" r="r" b="b"/>
              <a:pathLst>
                <a:path w="9735" h="18346" extrusionOk="0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01117" y="1626112"/>
              <a:ext cx="1563303" cy="2695628"/>
            </a:xfrm>
            <a:custGeom>
              <a:avLst/>
              <a:gdLst/>
              <a:ahLst/>
              <a:cxnLst/>
              <a:rect l="l" t="t" r="r" b="b"/>
              <a:pathLst>
                <a:path w="8781" h="15141" extrusionOk="0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651663" y="2394843"/>
              <a:ext cx="1035971" cy="774452"/>
            </a:xfrm>
            <a:custGeom>
              <a:avLst/>
              <a:gdLst/>
              <a:ahLst/>
              <a:cxnLst/>
              <a:rect l="l" t="t" r="r" b="b"/>
              <a:pathLst>
                <a:path w="5819" h="4350" extrusionOk="0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256084" y="2636429"/>
              <a:ext cx="25637" cy="507400"/>
            </a:xfrm>
            <a:custGeom>
              <a:avLst/>
              <a:gdLst/>
              <a:ahLst/>
              <a:cxnLst/>
              <a:rect l="l" t="t" r="r" b="b"/>
              <a:pathLst>
                <a:path w="144" h="2850" extrusionOk="0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052949" y="2674349"/>
              <a:ext cx="25637" cy="469478"/>
            </a:xfrm>
            <a:custGeom>
              <a:avLst/>
              <a:gdLst/>
              <a:ahLst/>
              <a:cxnLst/>
              <a:rect l="l" t="t" r="r" b="b"/>
              <a:pathLst>
                <a:path w="144" h="2637" extrusionOk="0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849991" y="2699807"/>
              <a:ext cx="26527" cy="456304"/>
            </a:xfrm>
            <a:custGeom>
              <a:avLst/>
              <a:gdLst/>
              <a:ahLst/>
              <a:cxnLst/>
              <a:rect l="l" t="t" r="r" b="b"/>
              <a:pathLst>
                <a:path w="149" h="2563" extrusionOk="0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771301" y="3142745"/>
              <a:ext cx="599079" cy="154534"/>
            </a:xfrm>
            <a:custGeom>
              <a:avLst/>
              <a:gdLst/>
              <a:ahLst/>
              <a:cxnLst/>
              <a:rect l="l" t="t" r="r" b="b"/>
              <a:pathLst>
                <a:path w="3365" h="868" extrusionOk="0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9874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178818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446391" y="2532282"/>
              <a:ext cx="402175" cy="402359"/>
            </a:xfrm>
            <a:custGeom>
              <a:avLst/>
              <a:gdLst/>
              <a:ahLst/>
              <a:cxnLst/>
              <a:rect l="l" t="t" r="r" b="b"/>
              <a:pathLst>
                <a:path w="2259" h="2260" extrusionOk="0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51253" y="2681292"/>
              <a:ext cx="188536" cy="145989"/>
            </a:xfrm>
            <a:custGeom>
              <a:avLst/>
              <a:gdLst/>
              <a:ahLst/>
              <a:cxnLst/>
              <a:rect l="l" t="t" r="r" b="b"/>
              <a:pathLst>
                <a:path w="1059" h="820" extrusionOk="0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94035" y="1880694"/>
              <a:ext cx="758953" cy="270435"/>
            </a:xfrm>
            <a:custGeom>
              <a:avLst/>
              <a:gdLst/>
              <a:ahLst/>
              <a:cxnLst/>
              <a:rect l="l" t="t" r="r" b="b"/>
              <a:pathLst>
                <a:path w="4263" h="1519" extrusionOk="0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866904" y="1946387"/>
              <a:ext cx="127649" cy="149905"/>
            </a:xfrm>
            <a:custGeom>
              <a:avLst/>
              <a:gdLst/>
              <a:ahLst/>
              <a:cxnLst/>
              <a:rect l="l" t="t" r="r" b="b"/>
              <a:pathLst>
                <a:path w="717" h="842" extrusionOk="0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010577" y="1946387"/>
              <a:ext cx="135305" cy="151508"/>
            </a:xfrm>
            <a:custGeom>
              <a:avLst/>
              <a:gdLst/>
              <a:ahLst/>
              <a:cxnLst/>
              <a:rect l="l" t="t" r="r" b="b"/>
              <a:pathLst>
                <a:path w="760" h="851" extrusionOk="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154961" y="1946387"/>
              <a:ext cx="143672" cy="149905"/>
            </a:xfrm>
            <a:custGeom>
              <a:avLst/>
              <a:gdLst/>
              <a:ahLst/>
              <a:cxnLst/>
              <a:rect l="l" t="t" r="r" b="b"/>
              <a:pathLst>
                <a:path w="807" h="842" extrusionOk="0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8187016" y="3747155"/>
              <a:ext cx="228594" cy="566863"/>
            </a:xfrm>
            <a:custGeom>
              <a:avLst/>
              <a:gdLst/>
              <a:ahLst/>
              <a:cxnLst/>
              <a:rect l="l" t="t" r="r" b="b"/>
              <a:pathLst>
                <a:path w="1284" h="3184" extrusionOk="0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071117" y="4627866"/>
              <a:ext cx="261174" cy="119105"/>
            </a:xfrm>
            <a:custGeom>
              <a:avLst/>
              <a:gdLst/>
              <a:ahLst/>
              <a:cxnLst/>
              <a:rect l="l" t="t" r="r" b="b"/>
              <a:pathLst>
                <a:path w="1467" h="669" extrusionOk="0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8251820" y="4602408"/>
              <a:ext cx="74952" cy="62668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8202327" y="3991945"/>
              <a:ext cx="198684" cy="613687"/>
            </a:xfrm>
            <a:custGeom>
              <a:avLst/>
              <a:gdLst/>
              <a:ahLst/>
              <a:cxnLst/>
              <a:rect l="l" t="t" r="r" b="b"/>
              <a:pathLst>
                <a:path w="1116" h="3447" extrusionOk="0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8403148" y="3762643"/>
              <a:ext cx="244795" cy="572204"/>
            </a:xfrm>
            <a:custGeom>
              <a:avLst/>
              <a:gdLst/>
              <a:ahLst/>
              <a:cxnLst/>
              <a:rect l="l" t="t" r="r" b="b"/>
              <a:pathLst>
                <a:path w="1375" h="3214" extrusionOk="0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8528127" y="4640329"/>
              <a:ext cx="262598" cy="111984"/>
            </a:xfrm>
            <a:custGeom>
              <a:avLst/>
              <a:gdLst/>
              <a:ahLst/>
              <a:cxnLst/>
              <a:rect l="l" t="t" r="r" b="b"/>
              <a:pathLst>
                <a:path w="1475" h="629" extrusionOk="0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530441" y="4615582"/>
              <a:ext cx="77444" cy="63380"/>
            </a:xfrm>
            <a:custGeom>
              <a:avLst/>
              <a:gdLst/>
              <a:ahLst/>
              <a:cxnLst/>
              <a:rect l="l" t="t" r="r" b="b"/>
              <a:pathLst>
                <a:path w="435" h="356" extrusionOk="0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428607" y="4011885"/>
              <a:ext cx="201533" cy="610838"/>
            </a:xfrm>
            <a:custGeom>
              <a:avLst/>
              <a:gdLst/>
              <a:ahLst/>
              <a:cxnLst/>
              <a:rect l="l" t="t" r="r" b="b"/>
              <a:pathLst>
                <a:path w="1132" h="3431" extrusionOk="0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60598" y="3042514"/>
              <a:ext cx="93645" cy="155959"/>
            </a:xfrm>
            <a:custGeom>
              <a:avLst/>
              <a:gdLst/>
              <a:ahLst/>
              <a:cxnLst/>
              <a:rect l="l" t="t" r="r" b="b"/>
              <a:pathLst>
                <a:path w="526" h="876" extrusionOk="0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8363625" y="3038598"/>
              <a:ext cx="85990" cy="92044"/>
            </a:xfrm>
            <a:custGeom>
              <a:avLst/>
              <a:gdLst/>
              <a:ahLst/>
              <a:cxnLst/>
              <a:rect l="l" t="t" r="r" b="b"/>
              <a:pathLst>
                <a:path w="483" h="517" extrusionOk="0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229388" y="2723663"/>
              <a:ext cx="420157" cy="388472"/>
            </a:xfrm>
            <a:custGeom>
              <a:avLst/>
              <a:gdLst/>
              <a:ahLst/>
              <a:cxnLst/>
              <a:rect l="l" t="t" r="r" b="b"/>
              <a:pathLst>
                <a:path w="2360" h="2182" extrusionOk="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8244877" y="2723663"/>
              <a:ext cx="382236" cy="254056"/>
            </a:xfrm>
            <a:custGeom>
              <a:avLst/>
              <a:gdLst/>
              <a:ahLst/>
              <a:cxnLst/>
              <a:rect l="l" t="t" r="r" b="b"/>
              <a:pathLst>
                <a:path w="2147" h="1427" extrusionOk="0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8196986" y="2846326"/>
              <a:ext cx="75842" cy="98987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8565870" y="2908102"/>
              <a:ext cx="89728" cy="92044"/>
            </a:xfrm>
            <a:custGeom>
              <a:avLst/>
              <a:gdLst/>
              <a:ahLst/>
              <a:cxnLst/>
              <a:rect l="l" t="t" r="r" b="b"/>
              <a:pathLst>
                <a:path w="504" h="517" extrusionOk="0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8366829" y="2891901"/>
              <a:ext cx="74952" cy="85101"/>
            </a:xfrm>
            <a:custGeom>
              <a:avLst/>
              <a:gdLst/>
              <a:ahLst/>
              <a:cxnLst/>
              <a:rect l="l" t="t" r="r" b="b"/>
              <a:pathLst>
                <a:path w="421" h="478" extrusionOk="0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313598" y="2815527"/>
              <a:ext cx="54834" cy="36497"/>
            </a:xfrm>
            <a:custGeom>
              <a:avLst/>
              <a:gdLst/>
              <a:ahLst/>
              <a:cxnLst/>
              <a:rect l="l" t="t" r="r" b="b"/>
              <a:pathLst>
                <a:path w="308" h="205" extrusionOk="0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513528" y="2846326"/>
              <a:ext cx="47891" cy="38099"/>
            </a:xfrm>
            <a:custGeom>
              <a:avLst/>
              <a:gdLst/>
              <a:ahLst/>
              <a:cxnLst/>
              <a:rect l="l" t="t" r="r" b="b"/>
              <a:pathLst>
                <a:path w="269" h="214" extrusionOk="0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333537" y="2860212"/>
              <a:ext cx="19584" cy="37387"/>
            </a:xfrm>
            <a:custGeom>
              <a:avLst/>
              <a:gdLst/>
              <a:ahLst/>
              <a:cxnLst/>
              <a:rect l="l" t="t" r="r" b="b"/>
              <a:pathLst>
                <a:path w="110" h="210" extrusionOk="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8510324" y="2887273"/>
              <a:ext cx="19584" cy="38099"/>
            </a:xfrm>
            <a:custGeom>
              <a:avLst/>
              <a:gdLst/>
              <a:ahLst/>
              <a:cxnLst/>
              <a:rect l="l" t="t" r="r" b="b"/>
              <a:pathLst>
                <a:path w="110" h="214" extrusionOk="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8224759" y="2864129"/>
              <a:ext cx="17091" cy="43441"/>
            </a:xfrm>
            <a:custGeom>
              <a:avLst/>
              <a:gdLst/>
              <a:ahLst/>
              <a:cxnLst/>
              <a:rect l="l" t="t" r="r" b="b"/>
              <a:pathLst>
                <a:path w="96" h="244" extrusionOk="0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600764" y="2926617"/>
              <a:ext cx="26349" cy="43441"/>
            </a:xfrm>
            <a:custGeom>
              <a:avLst/>
              <a:gdLst/>
              <a:ahLst/>
              <a:cxnLst/>
              <a:rect l="l" t="t" r="r" b="b"/>
              <a:pathLst>
                <a:path w="148" h="244" extrusionOk="0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8283510" y="2925193"/>
              <a:ext cx="68721" cy="27061"/>
            </a:xfrm>
            <a:custGeom>
              <a:avLst/>
              <a:gdLst/>
              <a:ahLst/>
              <a:cxnLst/>
              <a:rect l="l" t="t" r="r" b="b"/>
              <a:pathLst>
                <a:path w="386" h="152" extrusionOk="0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491808" y="2956704"/>
              <a:ext cx="68899" cy="27239"/>
            </a:xfrm>
            <a:custGeom>
              <a:avLst/>
              <a:gdLst/>
              <a:ahLst/>
              <a:cxnLst/>
              <a:rect l="l" t="t" r="r" b="b"/>
              <a:pathLst>
                <a:path w="387" h="153" extrusionOk="0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8369144" y="3005484"/>
              <a:ext cx="78868" cy="39524"/>
            </a:xfrm>
            <a:custGeom>
              <a:avLst/>
              <a:gdLst/>
              <a:ahLst/>
              <a:cxnLst/>
              <a:rect l="l" t="t" r="r" b="b"/>
              <a:pathLst>
                <a:path w="443" h="222" extrusionOk="0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230100" y="2631088"/>
              <a:ext cx="419445" cy="332747"/>
            </a:xfrm>
            <a:custGeom>
              <a:avLst/>
              <a:gdLst/>
              <a:ahLst/>
              <a:cxnLst/>
              <a:rect l="l" t="t" r="r" b="b"/>
              <a:pathLst>
                <a:path w="2356" h="1869" extrusionOk="0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8252532" y="3143635"/>
              <a:ext cx="307462" cy="137443"/>
            </a:xfrm>
            <a:custGeom>
              <a:avLst/>
              <a:gdLst/>
              <a:ahLst/>
              <a:cxnLst/>
              <a:rect l="l" t="t" r="r" b="b"/>
              <a:pathLst>
                <a:path w="1727" h="772" extrusionOk="0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8346712" y="3155919"/>
              <a:ext cx="102903" cy="49672"/>
            </a:xfrm>
            <a:custGeom>
              <a:avLst/>
              <a:gdLst/>
              <a:ahLst/>
              <a:cxnLst/>
              <a:rect l="l" t="t" r="r" b="b"/>
              <a:pathLst>
                <a:path w="578" h="279" extrusionOk="0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8200013" y="3502542"/>
              <a:ext cx="405558" cy="207055"/>
            </a:xfrm>
            <a:custGeom>
              <a:avLst/>
              <a:gdLst/>
              <a:ahLst/>
              <a:cxnLst/>
              <a:rect l="l" t="t" r="r" b="b"/>
              <a:pathLst>
                <a:path w="2278" h="1163" extrusionOk="0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8314310" y="3117287"/>
              <a:ext cx="74240" cy="80472"/>
            </a:xfrm>
            <a:custGeom>
              <a:avLst/>
              <a:gdLst/>
              <a:ahLst/>
              <a:cxnLst/>
              <a:rect l="l" t="t" r="r" b="b"/>
              <a:pathLst>
                <a:path w="417" h="452" extrusionOk="0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8425402" y="3115862"/>
              <a:ext cx="74418" cy="80294"/>
            </a:xfrm>
            <a:custGeom>
              <a:avLst/>
              <a:gdLst/>
              <a:ahLst/>
              <a:cxnLst/>
              <a:rect l="l" t="t" r="r" b="b"/>
              <a:pathLst>
                <a:path w="418" h="451" extrusionOk="0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196986" y="3704784"/>
              <a:ext cx="420869" cy="81184"/>
            </a:xfrm>
            <a:custGeom>
              <a:avLst/>
              <a:gdLst/>
              <a:ahLst/>
              <a:cxnLst/>
              <a:rect l="l" t="t" r="r" b="b"/>
              <a:pathLst>
                <a:path w="2364" h="456" extrusionOk="0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415432" y="3284100"/>
              <a:ext cx="150615" cy="145989"/>
            </a:xfrm>
            <a:custGeom>
              <a:avLst/>
              <a:gdLst/>
              <a:ahLst/>
              <a:cxnLst/>
              <a:rect l="l" t="t" r="r" b="b"/>
              <a:pathLst>
                <a:path w="846" h="820" extrusionOk="0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058121" y="3162862"/>
              <a:ext cx="187646" cy="329721"/>
            </a:xfrm>
            <a:custGeom>
              <a:avLst/>
              <a:gdLst/>
              <a:ahLst/>
              <a:cxnLst/>
              <a:rect l="l" t="t" r="r" b="b"/>
              <a:pathLst>
                <a:path w="1054" h="1852" extrusionOk="0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64174" y="3355134"/>
              <a:ext cx="126759" cy="107355"/>
            </a:xfrm>
            <a:custGeom>
              <a:avLst/>
              <a:gdLst/>
              <a:ahLst/>
              <a:cxnLst/>
              <a:rect l="l" t="t" r="r" b="b"/>
              <a:pathLst>
                <a:path w="712" h="603" extrusionOk="0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030170" y="3404448"/>
              <a:ext cx="371554" cy="241772"/>
            </a:xfrm>
            <a:custGeom>
              <a:avLst/>
              <a:gdLst/>
              <a:ahLst/>
              <a:cxnLst/>
              <a:rect l="l" t="t" r="r" b="b"/>
              <a:pathLst>
                <a:path w="2087" h="1358" extrusionOk="0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46301" y="3360475"/>
              <a:ext cx="359982" cy="231802"/>
            </a:xfrm>
            <a:custGeom>
              <a:avLst/>
              <a:gdLst/>
              <a:ahLst/>
              <a:cxnLst/>
              <a:rect l="l" t="t" r="r" b="b"/>
              <a:pathLst>
                <a:path w="2022" h="1302" extrusionOk="0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8246301" y="3360475"/>
              <a:ext cx="359982" cy="55725"/>
            </a:xfrm>
            <a:custGeom>
              <a:avLst/>
              <a:gdLst/>
              <a:ahLst/>
              <a:cxnLst/>
              <a:rect l="l" t="t" r="r" b="b"/>
              <a:pathLst>
                <a:path w="2022" h="313" extrusionOk="0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8246301" y="3414418"/>
              <a:ext cx="359982" cy="17982"/>
            </a:xfrm>
            <a:custGeom>
              <a:avLst/>
              <a:gdLst/>
              <a:ahLst/>
              <a:cxnLst/>
              <a:rect l="l" t="t" r="r" b="b"/>
              <a:pathLst>
                <a:path w="2022" h="101" extrusionOk="0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572101" y="3162862"/>
              <a:ext cx="202423" cy="363013"/>
            </a:xfrm>
            <a:custGeom>
              <a:avLst/>
              <a:gdLst/>
              <a:ahLst/>
              <a:cxnLst/>
              <a:rect l="l" t="t" r="r" b="b"/>
              <a:pathLst>
                <a:path w="1137" h="2039" extrusionOk="0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8415432" y="3418334"/>
              <a:ext cx="374580" cy="230199"/>
            </a:xfrm>
            <a:custGeom>
              <a:avLst/>
              <a:gdLst/>
              <a:ahLst/>
              <a:cxnLst/>
              <a:rect l="l" t="t" r="r" b="b"/>
              <a:pathLst>
                <a:path w="2104" h="1293" extrusionOk="0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623908" y="3376675"/>
              <a:ext cx="126759" cy="106643"/>
            </a:xfrm>
            <a:custGeom>
              <a:avLst/>
              <a:gdLst/>
              <a:ahLst/>
              <a:cxnLst/>
              <a:rect l="l" t="t" r="r" b="b"/>
              <a:pathLst>
                <a:path w="712" h="599" extrusionOk="0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287249" y="3495599"/>
              <a:ext cx="219514" cy="181596"/>
            </a:xfrm>
            <a:custGeom>
              <a:avLst/>
              <a:gdLst/>
              <a:ahLst/>
              <a:cxnLst/>
              <a:rect l="l" t="t" r="r" b="b"/>
              <a:pathLst>
                <a:path w="1233" h="1020" extrusionOk="0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064174" y="3436849"/>
              <a:ext cx="6409" cy="2492"/>
            </a:xfrm>
            <a:custGeom>
              <a:avLst/>
              <a:gdLst/>
              <a:ahLst/>
              <a:cxnLst/>
              <a:rect l="l" t="t" r="r" b="b"/>
              <a:pathLst>
                <a:path w="36" h="14" extrusionOk="0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8260188" y="2578569"/>
              <a:ext cx="392384" cy="228597"/>
            </a:xfrm>
            <a:custGeom>
              <a:avLst/>
              <a:gdLst/>
              <a:ahLst/>
              <a:cxnLst/>
              <a:rect l="l" t="t" r="r" b="b"/>
              <a:pathLst>
                <a:path w="2204" h="1284" extrusionOk="0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388371" y="2595482"/>
              <a:ext cx="264200" cy="211684"/>
            </a:xfrm>
            <a:custGeom>
              <a:avLst/>
              <a:gdLst/>
              <a:ahLst/>
              <a:cxnLst/>
              <a:rect l="l" t="t" r="r" b="b"/>
              <a:pathLst>
                <a:path w="1484" h="1189" extrusionOk="0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8387659" y="2671145"/>
              <a:ext cx="47179" cy="47357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072719" y="2727580"/>
              <a:ext cx="501161" cy="85101"/>
            </a:xfrm>
            <a:custGeom>
              <a:avLst/>
              <a:gdLst/>
              <a:ahLst/>
              <a:cxnLst/>
              <a:rect l="l" t="t" r="r" b="b"/>
              <a:pathLst>
                <a:path w="2815" h="478" extrusionOk="0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539680" y="4100009"/>
              <a:ext cx="885534" cy="621520"/>
            </a:xfrm>
            <a:custGeom>
              <a:avLst/>
              <a:gdLst/>
              <a:ahLst/>
              <a:cxnLst/>
              <a:rect l="l" t="t" r="r" b="b"/>
              <a:pathLst>
                <a:path w="4974" h="3491" extrusionOk="0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539680" y="4100009"/>
              <a:ext cx="885534" cy="132814"/>
            </a:xfrm>
            <a:custGeom>
              <a:avLst/>
              <a:gdLst/>
              <a:ahLst/>
              <a:cxnLst/>
              <a:rect l="l" t="t" r="r" b="b"/>
              <a:pathLst>
                <a:path w="4974" h="746" extrusionOk="0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791419" y="3785787"/>
              <a:ext cx="423183" cy="319039"/>
            </a:xfrm>
            <a:custGeom>
              <a:avLst/>
              <a:gdLst/>
              <a:ahLst/>
              <a:cxnLst/>
              <a:rect l="l" t="t" r="r" b="b"/>
              <a:pathLst>
                <a:path w="2377" h="1792" extrusionOk="0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811358" y="3824420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890227" y="3585148"/>
              <a:ext cx="222363" cy="247113"/>
            </a:xfrm>
            <a:custGeom>
              <a:avLst/>
              <a:gdLst/>
              <a:ahLst/>
              <a:cxnLst/>
              <a:rect l="l" t="t" r="r" b="b"/>
              <a:pathLst>
                <a:path w="1249" h="1388" extrusionOk="0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11358" y="3785787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976573" y="3896165"/>
              <a:ext cx="47357" cy="47179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116675" y="4290679"/>
              <a:ext cx="748093" cy="430845"/>
            </a:xfrm>
            <a:custGeom>
              <a:avLst/>
              <a:gdLst/>
              <a:ahLst/>
              <a:cxnLst/>
              <a:rect l="l" t="t" r="r" b="b"/>
              <a:pathLst>
                <a:path w="4202" h="2420" extrusionOk="0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116675" y="4290679"/>
              <a:ext cx="748093" cy="102726"/>
            </a:xfrm>
            <a:custGeom>
              <a:avLst/>
              <a:gdLst/>
              <a:ahLst/>
              <a:cxnLst/>
              <a:rect l="l" t="t" r="r" b="b"/>
              <a:pathLst>
                <a:path w="4202" h="577" extrusionOk="0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415067" y="4502000"/>
              <a:ext cx="642341" cy="219517"/>
            </a:xfrm>
            <a:custGeom>
              <a:avLst/>
              <a:gdLst/>
              <a:ahLst/>
              <a:cxnLst/>
              <a:rect l="l" t="t" r="r" b="b"/>
              <a:pathLst>
                <a:path w="3608" h="1233" extrusionOk="0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415067" y="4502000"/>
              <a:ext cx="642341" cy="71214"/>
            </a:xfrm>
            <a:custGeom>
              <a:avLst/>
              <a:gdLst/>
              <a:ahLst/>
              <a:cxnLst/>
              <a:rect l="l" t="t" r="r" b="b"/>
              <a:pathLst>
                <a:path w="3608" h="400" extrusionOk="0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7415067" y="4563064"/>
              <a:ext cx="642341" cy="27239"/>
            </a:xfrm>
            <a:custGeom>
              <a:avLst/>
              <a:gdLst/>
              <a:ahLst/>
              <a:cxnLst/>
              <a:rect l="l" t="t" r="r" b="b"/>
              <a:pathLst>
                <a:path w="3608" h="153" extrusionOk="0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71301" y="1435442"/>
              <a:ext cx="630057" cy="92044"/>
            </a:xfrm>
            <a:custGeom>
              <a:avLst/>
              <a:gdLst/>
              <a:ahLst/>
              <a:cxnLst/>
              <a:rect l="l" t="t" r="r" b="b"/>
              <a:pathLst>
                <a:path w="3539" h="517" extrusionOk="0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5480CB-0184-CA13-105B-3349EA6E60A4}"/>
              </a:ext>
            </a:extLst>
          </p:cNvPr>
          <p:cNvSpPr txBox="1"/>
          <p:nvPr/>
        </p:nvSpPr>
        <p:spPr>
          <a:xfrm>
            <a:off x="926136" y="1033211"/>
            <a:ext cx="3422778" cy="3747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Fira Sans Extra Condensed" panose="020B0503050000020004" pitchFamily="34" charset="0"/>
              </a:rPr>
              <a:t>Introduction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Fira Sans Extra Condensed" panose="020B0503050000020004" pitchFamily="34" charset="0"/>
              </a:rPr>
              <a:t>Dataset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Fira Sans Extra Condensed" panose="020B0503050000020004" pitchFamily="34" charset="0"/>
              </a:rPr>
              <a:t>Analysis Questions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Fira Sans Extra Condensed" panose="020B0503050000020004" pitchFamily="34" charset="0"/>
              </a:rPr>
              <a:t>Initial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Fira Sans Extra Condensed" panose="020B0503050000020004" pitchFamily="34" charset="0"/>
              </a:rPr>
              <a:t>Frequency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Fira Sans Extra Condensed" panose="020B0503050000020004" pitchFamily="34" charset="0"/>
              </a:rPr>
              <a:t>Cross Table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D0D0D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Descriptive Statistics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D0D0D"/>
                </a:solidFill>
                <a:latin typeface="Fira Sans Extra Condensed" panose="020B0503050000020004" pitchFamily="34" charset="0"/>
              </a:rPr>
              <a:t>T-Test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D0D0D"/>
                </a:solidFill>
                <a:latin typeface="Fira Sans Extra Condensed" panose="020B0503050000020004" pitchFamily="34" charset="0"/>
              </a:rPr>
              <a:t>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D0D0D"/>
                </a:solidFill>
                <a:latin typeface="Fira Sans Extra Condensed" panose="020B0503050000020004" pitchFamily="34" charset="0"/>
              </a:rPr>
              <a:t>Q/A</a:t>
            </a:r>
            <a:endParaRPr lang="en-US" sz="1600" dirty="0"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50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0" name="Google Shape;3340;p5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 shopping has become increasingly popular in recent years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Analyzing online sales data is crucial for businesses in the digital age as it provides valuable insights into consumer behavior, market trends, and competitive dynamics.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analyzing this data, businesses can gain insights into what products customers are interested in, how they shop, and what influences their purchasing decisions.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understanding is essential for tailoring marketing strategies, product offerings, and customer experiences to meet the needs and preferences of target audiences.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41" name="Google Shape;3341;p50"/>
          <p:cNvGrpSpPr/>
          <p:nvPr/>
        </p:nvGrpSpPr>
        <p:grpSpPr>
          <a:xfrm>
            <a:off x="6555344" y="1185710"/>
            <a:ext cx="1993232" cy="3572666"/>
            <a:chOff x="6529419" y="1724307"/>
            <a:chExt cx="1480463" cy="2931917"/>
          </a:xfrm>
        </p:grpSpPr>
        <p:grpSp>
          <p:nvGrpSpPr>
            <p:cNvPr id="3342" name="Google Shape;3342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343" name="Google Shape;3343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344" name="Google Shape;3344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46" name="Google Shape;3346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7" name="Google Shape;3347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348" name="Google Shape;3348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349" name="Google Shape;3349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0" name="Google Shape;3350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1" name="Google Shape;3351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52" name="Google Shape;3352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3" name="Google Shape;3353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4" name="Google Shape;3354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56" name="Google Shape;3356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57" name="Google Shape;3357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58" name="Google Shape;3358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0" name="Google Shape;3360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361" name="Google Shape;3361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5" name="Google Shape;3365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366" name="Google Shape;3366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367" name="Google Shape;3367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9" name="Google Shape;3369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370" name="Google Shape;3370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72" name="Google Shape;3372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373" name="Google Shape;3373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374" name="Google Shape;3374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6" name="Google Shape;3376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377" name="Google Shape;3377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8" name="Google Shape;3378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9" name="Google Shape;3379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0" name="Google Shape;3380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1" name="Google Shape;3381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BD7F4-77EC-15FE-6468-F1B273FD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233"/>
          <a:stretch/>
        </p:blipFill>
        <p:spPr>
          <a:xfrm>
            <a:off x="167462" y="1456119"/>
            <a:ext cx="8809075" cy="2821615"/>
          </a:xfrm>
          <a:prstGeom prst="rect">
            <a:avLst/>
          </a:prstGeom>
        </p:spPr>
      </p:pic>
      <p:sp>
        <p:nvSpPr>
          <p:cNvPr id="3" name="Google Shape;1712;p32">
            <a:extLst>
              <a:ext uri="{FF2B5EF4-FFF2-40B4-BE49-F238E27FC236}">
                <a16:creationId xmlns:a16="http://schemas.microsoft.com/office/drawing/2014/main" id="{B7BB36B0-850F-03E0-4339-2A9BCD67A021}"/>
              </a:ext>
            </a:extLst>
          </p:cNvPr>
          <p:cNvSpPr txBox="1">
            <a:spLocks/>
          </p:cNvSpPr>
          <p:nvPr/>
        </p:nvSpPr>
        <p:spPr>
          <a:xfrm>
            <a:off x="457199" y="70811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70596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325193" y="693617"/>
            <a:ext cx="4416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Analysis Questions</a:t>
            </a:r>
            <a:endParaRPr sz="2400" dirty="0"/>
          </a:p>
        </p:txBody>
      </p:sp>
      <p:sp>
        <p:nvSpPr>
          <p:cNvPr id="686" name="Google Shape;686;p21"/>
          <p:cNvSpPr/>
          <p:nvPr/>
        </p:nvSpPr>
        <p:spPr>
          <a:xfrm>
            <a:off x="581048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1"/>
          <p:cNvGrpSpPr/>
          <p:nvPr/>
        </p:nvGrpSpPr>
        <p:grpSpPr>
          <a:xfrm>
            <a:off x="308345" y="3095408"/>
            <a:ext cx="4426790" cy="1439344"/>
            <a:chOff x="457199" y="3943275"/>
            <a:chExt cx="4536103" cy="1439344"/>
          </a:xfrm>
          <a:solidFill>
            <a:schemeClr val="accent3"/>
          </a:solidFill>
        </p:grpSpPr>
        <p:cxnSp>
          <p:nvCxnSpPr>
            <p:cNvPr id="715" name="Google Shape;715;p21"/>
            <p:cNvCxnSpPr>
              <a:cxnSpLocks/>
              <a:endCxn id="717" idx="1"/>
            </p:cNvCxnSpPr>
            <p:nvPr/>
          </p:nvCxnSpPr>
          <p:spPr>
            <a:xfrm flipH="1">
              <a:off x="457199" y="4229625"/>
              <a:ext cx="2660400" cy="433322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7" name="Google Shape;717;p21"/>
            <p:cNvSpPr/>
            <p:nvPr/>
          </p:nvSpPr>
          <p:spPr>
            <a:xfrm>
              <a:off x="457199" y="3943275"/>
              <a:ext cx="4536103" cy="1439344"/>
            </a:xfrm>
            <a:prstGeom prst="roundRect">
              <a:avLst>
                <a:gd name="adj" fmla="val 0"/>
              </a:avLst>
            </a:prstGeom>
            <a:solidFill>
              <a:srgbClr val="D26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 Which gender order more products from online stores?</a:t>
              </a:r>
              <a:endParaRPr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4" name="Google Shape;724;p21"/>
          <p:cNvGrpSpPr/>
          <p:nvPr/>
        </p:nvGrpSpPr>
        <p:grpSpPr>
          <a:xfrm>
            <a:off x="322994" y="1380372"/>
            <a:ext cx="4426789" cy="1439343"/>
            <a:chOff x="457199" y="2423700"/>
            <a:chExt cx="4536102" cy="720920"/>
          </a:xfrm>
          <a:solidFill>
            <a:schemeClr val="accent3"/>
          </a:solidFill>
        </p:grpSpPr>
        <p:cxnSp>
          <p:nvCxnSpPr>
            <p:cNvPr id="725" name="Google Shape;725;p21"/>
            <p:cNvCxnSpPr>
              <a:cxnSpLocks/>
              <a:endCxn id="727" idx="1"/>
            </p:cNvCxnSpPr>
            <p:nvPr/>
          </p:nvCxnSpPr>
          <p:spPr>
            <a:xfrm flipH="1">
              <a:off x="457199" y="2710050"/>
              <a:ext cx="2660401" cy="74110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" name="Google Shape;727;p21"/>
            <p:cNvSpPr/>
            <p:nvPr/>
          </p:nvSpPr>
          <p:spPr>
            <a:xfrm>
              <a:off x="457199" y="2423700"/>
              <a:ext cx="4536102" cy="720920"/>
            </a:xfrm>
            <a:prstGeom prst="roundRect">
              <a:avLst>
                <a:gd name="adj" fmla="val 0"/>
              </a:avLst>
            </a:prstGeom>
            <a:solidFill>
              <a:srgbClr val="D26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 Which gender spend more on online shopping?</a:t>
              </a:r>
              <a:endParaRPr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" name="Google Shape;796;p23">
            <a:extLst>
              <a:ext uri="{FF2B5EF4-FFF2-40B4-BE49-F238E27FC236}">
                <a16:creationId xmlns:a16="http://schemas.microsoft.com/office/drawing/2014/main" id="{50229281-1A6E-A13F-12BC-EBCEC3E65DE2}"/>
              </a:ext>
            </a:extLst>
          </p:cNvPr>
          <p:cNvGrpSpPr/>
          <p:nvPr/>
        </p:nvGrpSpPr>
        <p:grpSpPr>
          <a:xfrm>
            <a:off x="4805317" y="732430"/>
            <a:ext cx="4316597" cy="4107872"/>
            <a:chOff x="2576401" y="1487375"/>
            <a:chExt cx="3834663" cy="3258450"/>
          </a:xfrm>
        </p:grpSpPr>
        <p:sp>
          <p:nvSpPr>
            <p:cNvPr id="12" name="Google Shape;797;p23">
              <a:extLst>
                <a:ext uri="{FF2B5EF4-FFF2-40B4-BE49-F238E27FC236}">
                  <a16:creationId xmlns:a16="http://schemas.microsoft.com/office/drawing/2014/main" id="{0F1C2EA0-7D7F-019E-80DE-C9E014308EB7}"/>
                </a:ext>
              </a:extLst>
            </p:cNvPr>
            <p:cNvSpPr/>
            <p:nvPr/>
          </p:nvSpPr>
          <p:spPr>
            <a:xfrm>
              <a:off x="4559942" y="2173883"/>
              <a:ext cx="1851122" cy="2157488"/>
            </a:xfrm>
            <a:custGeom>
              <a:avLst/>
              <a:gdLst/>
              <a:ahLst/>
              <a:cxnLst/>
              <a:rect l="l" t="t" r="r" b="b"/>
              <a:pathLst>
                <a:path w="11282" h="13149" extrusionOk="0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8;p23">
              <a:extLst>
                <a:ext uri="{FF2B5EF4-FFF2-40B4-BE49-F238E27FC236}">
                  <a16:creationId xmlns:a16="http://schemas.microsoft.com/office/drawing/2014/main" id="{92D4AF17-ECF0-AEF3-D4CC-969362D83FFE}"/>
                </a:ext>
              </a:extLst>
            </p:cNvPr>
            <p:cNvSpPr/>
            <p:nvPr/>
          </p:nvSpPr>
          <p:spPr>
            <a:xfrm>
              <a:off x="4977194" y="2471687"/>
              <a:ext cx="1091279" cy="1741545"/>
            </a:xfrm>
            <a:custGeom>
              <a:avLst/>
              <a:gdLst/>
              <a:ahLst/>
              <a:cxnLst/>
              <a:rect l="l" t="t" r="r" b="b"/>
              <a:pathLst>
                <a:path w="6651" h="10614" extrusionOk="0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9;p23">
              <a:extLst>
                <a:ext uri="{FF2B5EF4-FFF2-40B4-BE49-F238E27FC236}">
                  <a16:creationId xmlns:a16="http://schemas.microsoft.com/office/drawing/2014/main" id="{3548962F-92B9-E113-0404-6DA06D215222}"/>
                </a:ext>
              </a:extLst>
            </p:cNvPr>
            <p:cNvSpPr/>
            <p:nvPr/>
          </p:nvSpPr>
          <p:spPr>
            <a:xfrm>
              <a:off x="3487852" y="1579916"/>
              <a:ext cx="868790" cy="1144622"/>
            </a:xfrm>
            <a:custGeom>
              <a:avLst/>
              <a:gdLst/>
              <a:ahLst/>
              <a:cxnLst/>
              <a:rect l="l" t="t" r="r" b="b"/>
              <a:pathLst>
                <a:path w="5295" h="6976" extrusionOk="0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0;p23">
              <a:extLst>
                <a:ext uri="{FF2B5EF4-FFF2-40B4-BE49-F238E27FC236}">
                  <a16:creationId xmlns:a16="http://schemas.microsoft.com/office/drawing/2014/main" id="{ED50DF54-ECFA-A9B9-E19A-B017DFAABDF5}"/>
                </a:ext>
              </a:extLst>
            </p:cNvPr>
            <p:cNvSpPr/>
            <p:nvPr/>
          </p:nvSpPr>
          <p:spPr>
            <a:xfrm>
              <a:off x="3633718" y="1750394"/>
              <a:ext cx="540799" cy="892923"/>
            </a:xfrm>
            <a:custGeom>
              <a:avLst/>
              <a:gdLst/>
              <a:ahLst/>
              <a:cxnLst/>
              <a:rect l="l" t="t" r="r" b="b"/>
              <a:pathLst>
                <a:path w="3296" h="5442" extrusionOk="0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1;p23">
              <a:extLst>
                <a:ext uri="{FF2B5EF4-FFF2-40B4-BE49-F238E27FC236}">
                  <a16:creationId xmlns:a16="http://schemas.microsoft.com/office/drawing/2014/main" id="{AE85A821-4753-9678-AEAF-D78845CB692C}"/>
                </a:ext>
              </a:extLst>
            </p:cNvPr>
            <p:cNvSpPr/>
            <p:nvPr/>
          </p:nvSpPr>
          <p:spPr>
            <a:xfrm>
              <a:off x="2732926" y="2215887"/>
              <a:ext cx="1674083" cy="2168481"/>
            </a:xfrm>
            <a:custGeom>
              <a:avLst/>
              <a:gdLst/>
              <a:ahLst/>
              <a:cxnLst/>
              <a:rect l="l" t="t" r="r" b="b"/>
              <a:pathLst>
                <a:path w="10203" h="13216" extrusionOk="0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2;p23">
              <a:extLst>
                <a:ext uri="{FF2B5EF4-FFF2-40B4-BE49-F238E27FC236}">
                  <a16:creationId xmlns:a16="http://schemas.microsoft.com/office/drawing/2014/main" id="{82E0B33E-E701-7935-96A2-F52014F210B3}"/>
                </a:ext>
              </a:extLst>
            </p:cNvPr>
            <p:cNvSpPr/>
            <p:nvPr/>
          </p:nvSpPr>
          <p:spPr>
            <a:xfrm>
              <a:off x="2999882" y="2542241"/>
              <a:ext cx="1077169" cy="1675585"/>
            </a:xfrm>
            <a:custGeom>
              <a:avLst/>
              <a:gdLst/>
              <a:ahLst/>
              <a:cxnLst/>
              <a:rect l="l" t="t" r="r" b="b"/>
              <a:pathLst>
                <a:path w="6565" h="10212" extrusionOk="0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3;p23">
              <a:extLst>
                <a:ext uri="{FF2B5EF4-FFF2-40B4-BE49-F238E27FC236}">
                  <a16:creationId xmlns:a16="http://schemas.microsoft.com/office/drawing/2014/main" id="{18C8F410-3301-232F-EE50-6679C47B4CB2}"/>
                </a:ext>
              </a:extLst>
            </p:cNvPr>
            <p:cNvSpPr/>
            <p:nvPr/>
          </p:nvSpPr>
          <p:spPr>
            <a:xfrm>
              <a:off x="3893946" y="1487375"/>
              <a:ext cx="1533961" cy="3179542"/>
            </a:xfrm>
            <a:custGeom>
              <a:avLst/>
              <a:gdLst/>
              <a:ahLst/>
              <a:cxnLst/>
              <a:rect l="l" t="t" r="r" b="b"/>
              <a:pathLst>
                <a:path w="9349" h="19378" extrusionOk="0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804;p23">
              <a:extLst>
                <a:ext uri="{FF2B5EF4-FFF2-40B4-BE49-F238E27FC236}">
                  <a16:creationId xmlns:a16="http://schemas.microsoft.com/office/drawing/2014/main" id="{158F0187-EA0D-87B4-E9E3-E5507BC08BDA}"/>
                </a:ext>
              </a:extLst>
            </p:cNvPr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586" name="Google Shape;805;p23">
                <a:extLst>
                  <a:ext uri="{FF2B5EF4-FFF2-40B4-BE49-F238E27FC236}">
                    <a16:creationId xmlns:a16="http://schemas.microsoft.com/office/drawing/2014/main" id="{AE4D0247-1C0F-5A27-DF3C-170C4B31C570}"/>
                  </a:ext>
                </a:extLst>
              </p:cNvPr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774" extrusionOk="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806;p23">
                <a:extLst>
                  <a:ext uri="{FF2B5EF4-FFF2-40B4-BE49-F238E27FC236}">
                    <a16:creationId xmlns:a16="http://schemas.microsoft.com/office/drawing/2014/main" id="{AAC0498F-C14C-6E86-7DB9-F18937502398}"/>
                  </a:ext>
                </a:extLst>
              </p:cNvPr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622" extrusionOk="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807;p23">
              <a:extLst>
                <a:ext uri="{FF2B5EF4-FFF2-40B4-BE49-F238E27FC236}">
                  <a16:creationId xmlns:a16="http://schemas.microsoft.com/office/drawing/2014/main" id="{3A73019A-7A5D-D53E-1938-23DF7AAD38D5}"/>
                </a:ext>
              </a:extLst>
            </p:cNvPr>
            <p:cNvSpPr/>
            <p:nvPr/>
          </p:nvSpPr>
          <p:spPr>
            <a:xfrm>
              <a:off x="4092517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8;p23">
              <a:extLst>
                <a:ext uri="{FF2B5EF4-FFF2-40B4-BE49-F238E27FC236}">
                  <a16:creationId xmlns:a16="http://schemas.microsoft.com/office/drawing/2014/main" id="{6B1832AD-F737-5DC9-7F9D-8A0ACE2A5325}"/>
                </a:ext>
              </a:extLst>
            </p:cNvPr>
            <p:cNvSpPr/>
            <p:nvPr/>
          </p:nvSpPr>
          <p:spPr>
            <a:xfrm>
              <a:off x="4712889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9;p23">
              <a:extLst>
                <a:ext uri="{FF2B5EF4-FFF2-40B4-BE49-F238E27FC236}">
                  <a16:creationId xmlns:a16="http://schemas.microsoft.com/office/drawing/2014/main" id="{1EDB042A-CE2F-FFEE-B906-A465FD05E20C}"/>
                </a:ext>
              </a:extLst>
            </p:cNvPr>
            <p:cNvSpPr/>
            <p:nvPr/>
          </p:nvSpPr>
          <p:spPr>
            <a:xfrm>
              <a:off x="4092517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0;p23">
              <a:extLst>
                <a:ext uri="{FF2B5EF4-FFF2-40B4-BE49-F238E27FC236}">
                  <a16:creationId xmlns:a16="http://schemas.microsoft.com/office/drawing/2014/main" id="{9E910874-F894-EE3B-F6AC-FC5EABCD135C}"/>
                </a:ext>
              </a:extLst>
            </p:cNvPr>
            <p:cNvSpPr/>
            <p:nvPr/>
          </p:nvSpPr>
          <p:spPr>
            <a:xfrm>
              <a:off x="4712889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1;p23">
              <a:extLst>
                <a:ext uri="{FF2B5EF4-FFF2-40B4-BE49-F238E27FC236}">
                  <a16:creationId xmlns:a16="http://schemas.microsoft.com/office/drawing/2014/main" id="{A26D654C-0857-7F74-2C87-7B51E6EAEA4A}"/>
                </a:ext>
              </a:extLst>
            </p:cNvPr>
            <p:cNvSpPr/>
            <p:nvPr/>
          </p:nvSpPr>
          <p:spPr>
            <a:xfrm>
              <a:off x="3921019" y="3354105"/>
              <a:ext cx="12306" cy="14439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2;p23">
              <a:extLst>
                <a:ext uri="{FF2B5EF4-FFF2-40B4-BE49-F238E27FC236}">
                  <a16:creationId xmlns:a16="http://schemas.microsoft.com/office/drawing/2014/main" id="{51993906-4A1D-898A-5CF4-6D1AFADADBB5}"/>
                </a:ext>
              </a:extLst>
            </p:cNvPr>
            <p:cNvSpPr/>
            <p:nvPr/>
          </p:nvSpPr>
          <p:spPr>
            <a:xfrm>
              <a:off x="4299549" y="1508049"/>
              <a:ext cx="687977" cy="111903"/>
            </a:xfrm>
            <a:custGeom>
              <a:avLst/>
              <a:gdLst/>
              <a:ahLst/>
              <a:cxnLst/>
              <a:rect l="l" t="t" r="r" b="b"/>
              <a:pathLst>
                <a:path w="4193" h="682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3;p23">
              <a:extLst>
                <a:ext uri="{FF2B5EF4-FFF2-40B4-BE49-F238E27FC236}">
                  <a16:creationId xmlns:a16="http://schemas.microsoft.com/office/drawing/2014/main" id="{9F2A07E0-51B3-939E-322E-0DC7BBA9797C}"/>
                </a:ext>
              </a:extLst>
            </p:cNvPr>
            <p:cNvSpPr/>
            <p:nvPr/>
          </p:nvSpPr>
          <p:spPr>
            <a:xfrm>
              <a:off x="4096748" y="1763521"/>
              <a:ext cx="1090787" cy="147344"/>
            </a:xfrm>
            <a:custGeom>
              <a:avLst/>
              <a:gdLst/>
              <a:ahLst/>
              <a:cxnLst/>
              <a:rect l="l" t="t" r="r" b="b"/>
              <a:pathLst>
                <a:path w="6648" h="898" extrusionOk="0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4;p23">
              <a:extLst>
                <a:ext uri="{FF2B5EF4-FFF2-40B4-BE49-F238E27FC236}">
                  <a16:creationId xmlns:a16="http://schemas.microsoft.com/office/drawing/2014/main" id="{648CF978-CC19-7057-C5FA-2C4BD170CE5E}"/>
                </a:ext>
              </a:extLst>
            </p:cNvPr>
            <p:cNvSpPr/>
            <p:nvPr/>
          </p:nvSpPr>
          <p:spPr>
            <a:xfrm>
              <a:off x="5084173" y="1781241"/>
              <a:ext cx="65631" cy="111082"/>
            </a:xfrm>
            <a:custGeom>
              <a:avLst/>
              <a:gdLst/>
              <a:ahLst/>
              <a:cxnLst/>
              <a:rect l="l" t="t" r="r" b="b"/>
              <a:pathLst>
                <a:path w="400" h="677" extrusionOk="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5;p23">
              <a:extLst>
                <a:ext uri="{FF2B5EF4-FFF2-40B4-BE49-F238E27FC236}">
                  <a16:creationId xmlns:a16="http://schemas.microsoft.com/office/drawing/2014/main" id="{9C89A499-8BEF-DFB6-D68C-470F6606E640}"/>
                </a:ext>
              </a:extLst>
            </p:cNvPr>
            <p:cNvSpPr/>
            <p:nvPr/>
          </p:nvSpPr>
          <p:spPr>
            <a:xfrm>
              <a:off x="5602825" y="1869680"/>
              <a:ext cx="336523" cy="296493"/>
            </a:xfrm>
            <a:custGeom>
              <a:avLst/>
              <a:gdLst/>
              <a:ahLst/>
              <a:cxnLst/>
              <a:rect l="l" t="t" r="r" b="b"/>
              <a:pathLst>
                <a:path w="2051" h="1807" extrusionOk="0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6;p23">
              <a:extLst>
                <a:ext uri="{FF2B5EF4-FFF2-40B4-BE49-F238E27FC236}">
                  <a16:creationId xmlns:a16="http://schemas.microsoft.com/office/drawing/2014/main" id="{C662C470-7601-F1A6-33C0-5191B11AB5CA}"/>
                </a:ext>
              </a:extLst>
            </p:cNvPr>
            <p:cNvSpPr/>
            <p:nvPr/>
          </p:nvSpPr>
          <p:spPr>
            <a:xfrm>
              <a:off x="5468281" y="1551530"/>
              <a:ext cx="191643" cy="169331"/>
            </a:xfrm>
            <a:custGeom>
              <a:avLst/>
              <a:gdLst/>
              <a:ahLst/>
              <a:cxnLst/>
              <a:rect l="l" t="t" r="r" b="b"/>
              <a:pathLst>
                <a:path w="1168" h="1032" extrusionOk="0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7;p23">
              <a:extLst>
                <a:ext uri="{FF2B5EF4-FFF2-40B4-BE49-F238E27FC236}">
                  <a16:creationId xmlns:a16="http://schemas.microsoft.com/office/drawing/2014/main" id="{62BFB2FE-1392-C134-A4FD-8E01F601E535}"/>
                </a:ext>
              </a:extLst>
            </p:cNvPr>
            <p:cNvSpPr/>
            <p:nvPr/>
          </p:nvSpPr>
          <p:spPr>
            <a:xfrm>
              <a:off x="5927865" y="1636195"/>
              <a:ext cx="89094" cy="78594"/>
            </a:xfrm>
            <a:custGeom>
              <a:avLst/>
              <a:gdLst/>
              <a:ahLst/>
              <a:cxnLst/>
              <a:rect l="l" t="t" r="r" b="b"/>
              <a:pathLst>
                <a:path w="543" h="479" extrusionOk="0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818;p23">
              <a:extLst>
                <a:ext uri="{FF2B5EF4-FFF2-40B4-BE49-F238E27FC236}">
                  <a16:creationId xmlns:a16="http://schemas.microsoft.com/office/drawing/2014/main" id="{5ECB9ABA-CF9F-6321-44F8-05074349AE4C}"/>
                </a:ext>
              </a:extLst>
            </p:cNvPr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583" name="Google Shape;819;p23">
                <a:extLst>
                  <a:ext uri="{FF2B5EF4-FFF2-40B4-BE49-F238E27FC236}">
                    <a16:creationId xmlns:a16="http://schemas.microsoft.com/office/drawing/2014/main" id="{275FA612-90FA-FD76-67E3-F06B3C18C3A3}"/>
                  </a:ext>
                </a:extLst>
              </p:cNvPr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820;p23">
                <a:extLst>
                  <a:ext uri="{FF2B5EF4-FFF2-40B4-BE49-F238E27FC236}">
                    <a16:creationId xmlns:a16="http://schemas.microsoft.com/office/drawing/2014/main" id="{A28B62BC-A6F2-7D7E-51CA-53EBC3E85797}"/>
                  </a:ext>
                </a:extLst>
              </p:cNvPr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23" extrusionOk="0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821;p23">
                <a:extLst>
                  <a:ext uri="{FF2B5EF4-FFF2-40B4-BE49-F238E27FC236}">
                    <a16:creationId xmlns:a16="http://schemas.microsoft.com/office/drawing/2014/main" id="{91130CDD-1652-28E8-7C1C-4EE29FFEC56F}"/>
                  </a:ext>
                </a:extLst>
              </p:cNvPr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0" extrusionOk="0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822;p23">
              <a:extLst>
                <a:ext uri="{FF2B5EF4-FFF2-40B4-BE49-F238E27FC236}">
                  <a16:creationId xmlns:a16="http://schemas.microsoft.com/office/drawing/2014/main" id="{FC46E0FD-A6D1-EDFA-A342-F0C5874DFE15}"/>
                </a:ext>
              </a:extLst>
            </p:cNvPr>
            <p:cNvSpPr/>
            <p:nvPr/>
          </p:nvSpPr>
          <p:spPr>
            <a:xfrm>
              <a:off x="3013336" y="4666739"/>
              <a:ext cx="3324374" cy="79087"/>
            </a:xfrm>
            <a:custGeom>
              <a:avLst/>
              <a:gdLst/>
              <a:ahLst/>
              <a:cxnLst/>
              <a:rect l="l" t="t" r="r" b="b"/>
              <a:pathLst>
                <a:path w="20261" h="482" extrusionOk="0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823;p23">
              <a:extLst>
                <a:ext uri="{FF2B5EF4-FFF2-40B4-BE49-F238E27FC236}">
                  <a16:creationId xmlns:a16="http://schemas.microsoft.com/office/drawing/2014/main" id="{A418CB5A-1431-B664-6376-D740C7E7E621}"/>
                </a:ext>
              </a:extLst>
            </p:cNvPr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58" name="Google Shape;824;p23">
                <a:extLst>
                  <a:ext uri="{FF2B5EF4-FFF2-40B4-BE49-F238E27FC236}">
                    <a16:creationId xmlns:a16="http://schemas.microsoft.com/office/drawing/2014/main" id="{BB7BB612-6F3E-426D-A72A-EAB035D4EA2E}"/>
                  </a:ext>
                </a:extLst>
              </p:cNvPr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61" name="Google Shape;825;p23">
                  <a:extLst>
                    <a:ext uri="{FF2B5EF4-FFF2-40B4-BE49-F238E27FC236}">
                      <a16:creationId xmlns:a16="http://schemas.microsoft.com/office/drawing/2014/main" id="{9B02D6CD-D30A-2CB3-780E-1B27A69A739C}"/>
                    </a:ext>
                  </a:extLst>
                </p:cNvPr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4376" extrusionOk="0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826;p23">
                  <a:extLst>
                    <a:ext uri="{FF2B5EF4-FFF2-40B4-BE49-F238E27FC236}">
                      <a16:creationId xmlns:a16="http://schemas.microsoft.com/office/drawing/2014/main" id="{C5D201B6-1342-AFB2-6184-51E24B5B98EA}"/>
                    </a:ext>
                  </a:extLst>
                </p:cNvPr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222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27;p23">
                  <a:extLst>
                    <a:ext uri="{FF2B5EF4-FFF2-40B4-BE49-F238E27FC236}">
                      <a16:creationId xmlns:a16="http://schemas.microsoft.com/office/drawing/2014/main" id="{DC76F9A3-CAF2-F216-B71D-435F0F89DC9A}"/>
                    </a:ext>
                  </a:extLst>
                </p:cNvPr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6" h="214" extrusionOk="0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828;p23">
                  <a:extLst>
                    <a:ext uri="{FF2B5EF4-FFF2-40B4-BE49-F238E27FC236}">
                      <a16:creationId xmlns:a16="http://schemas.microsoft.com/office/drawing/2014/main" id="{755B20E3-2492-791E-B38F-AEB9374463A8}"/>
                    </a:ext>
                  </a:extLst>
                </p:cNvPr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179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829;p23">
                  <a:extLst>
                    <a:ext uri="{FF2B5EF4-FFF2-40B4-BE49-F238E27FC236}">
                      <a16:creationId xmlns:a16="http://schemas.microsoft.com/office/drawing/2014/main" id="{CF0CA3AB-EF5F-D709-BADE-F69EA6F0FA1D}"/>
                    </a:ext>
                  </a:extLst>
                </p:cNvPr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6214" extrusionOk="0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830;p23">
                  <a:extLst>
                    <a:ext uri="{FF2B5EF4-FFF2-40B4-BE49-F238E27FC236}">
                      <a16:creationId xmlns:a16="http://schemas.microsoft.com/office/drawing/2014/main" id="{312F2B5C-E9DE-E2CF-FACC-EB988C4B29AF}"/>
                    </a:ext>
                  </a:extLst>
                </p:cNvPr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24" extrusionOk="0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831;p23">
                  <a:extLst>
                    <a:ext uri="{FF2B5EF4-FFF2-40B4-BE49-F238E27FC236}">
                      <a16:creationId xmlns:a16="http://schemas.microsoft.com/office/drawing/2014/main" id="{363CCAE6-097E-9593-C722-78EE45451209}"/>
                    </a:ext>
                  </a:extLst>
                </p:cNvPr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4" extrusionOk="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832;p23">
                  <a:extLst>
                    <a:ext uri="{FF2B5EF4-FFF2-40B4-BE49-F238E27FC236}">
                      <a16:creationId xmlns:a16="http://schemas.microsoft.com/office/drawing/2014/main" id="{FE6D3768-DAB3-9BB4-C915-625CBE8018E9}"/>
                    </a:ext>
                  </a:extLst>
                </p:cNvPr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220" extrusionOk="0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833;p23">
                  <a:extLst>
                    <a:ext uri="{FF2B5EF4-FFF2-40B4-BE49-F238E27FC236}">
                      <a16:creationId xmlns:a16="http://schemas.microsoft.com/office/drawing/2014/main" id="{6A262E74-3D86-2224-D298-FACEBD906021}"/>
                    </a:ext>
                  </a:extLst>
                </p:cNvPr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220" extrusionOk="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834;p23">
                  <a:extLst>
                    <a:ext uri="{FF2B5EF4-FFF2-40B4-BE49-F238E27FC236}">
                      <a16:creationId xmlns:a16="http://schemas.microsoft.com/office/drawing/2014/main" id="{BB267970-CCC1-3AB8-C9D6-AB7D9EEA2067}"/>
                    </a:ext>
                  </a:extLst>
                </p:cNvPr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4202" extrusionOk="0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" name="Google Shape;835;p23">
                <a:extLst>
                  <a:ext uri="{FF2B5EF4-FFF2-40B4-BE49-F238E27FC236}">
                    <a16:creationId xmlns:a16="http://schemas.microsoft.com/office/drawing/2014/main" id="{8AFBDC94-A3BC-4B9A-0E40-B73A3365FF46}"/>
                  </a:ext>
                </a:extLst>
              </p:cNvPr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83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36;p23">
                <a:extLst>
                  <a:ext uri="{FF2B5EF4-FFF2-40B4-BE49-F238E27FC236}">
                    <a16:creationId xmlns:a16="http://schemas.microsoft.com/office/drawing/2014/main" id="{40F5A7F7-BEB5-7674-AED2-C289E60362B0}"/>
                  </a:ext>
                </a:extLst>
              </p:cNvPr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3" extrusionOk="0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837;p23">
              <a:extLst>
                <a:ext uri="{FF2B5EF4-FFF2-40B4-BE49-F238E27FC236}">
                  <a16:creationId xmlns:a16="http://schemas.microsoft.com/office/drawing/2014/main" id="{928EBEA4-261D-5254-B416-C9CE45EFEA2D}"/>
                </a:ext>
              </a:extLst>
            </p:cNvPr>
            <p:cNvSpPr/>
            <p:nvPr/>
          </p:nvSpPr>
          <p:spPr>
            <a:xfrm>
              <a:off x="3363316" y="3756099"/>
              <a:ext cx="196565" cy="866014"/>
            </a:xfrm>
            <a:custGeom>
              <a:avLst/>
              <a:gdLst/>
              <a:ahLst/>
              <a:cxnLst/>
              <a:rect l="l" t="t" r="r" b="b"/>
              <a:pathLst>
                <a:path w="1198" h="5278" extrusionOk="0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8;p23">
              <a:extLst>
                <a:ext uri="{FF2B5EF4-FFF2-40B4-BE49-F238E27FC236}">
                  <a16:creationId xmlns:a16="http://schemas.microsoft.com/office/drawing/2014/main" id="{7A5E51A4-5950-638D-F3EF-81FA7A98663D}"/>
                </a:ext>
              </a:extLst>
            </p:cNvPr>
            <p:cNvSpPr/>
            <p:nvPr/>
          </p:nvSpPr>
          <p:spPr>
            <a:xfrm>
              <a:off x="3349041" y="4529405"/>
              <a:ext cx="284674" cy="148656"/>
            </a:xfrm>
            <a:custGeom>
              <a:avLst/>
              <a:gdLst/>
              <a:ahLst/>
              <a:cxnLst/>
              <a:rect l="l" t="t" r="r" b="b"/>
              <a:pathLst>
                <a:path w="1735" h="906" extrusionOk="0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9;p23">
              <a:extLst>
                <a:ext uri="{FF2B5EF4-FFF2-40B4-BE49-F238E27FC236}">
                  <a16:creationId xmlns:a16="http://schemas.microsoft.com/office/drawing/2014/main" id="{B0D68C85-C056-822F-7E89-0A93D5F32886}"/>
                </a:ext>
              </a:extLst>
            </p:cNvPr>
            <p:cNvSpPr/>
            <p:nvPr/>
          </p:nvSpPr>
          <p:spPr>
            <a:xfrm>
              <a:off x="2626692" y="3786333"/>
              <a:ext cx="720421" cy="305991"/>
            </a:xfrm>
            <a:custGeom>
              <a:avLst/>
              <a:gdLst/>
              <a:ahLst/>
              <a:cxnLst/>
              <a:rect l="l" t="t" r="r" b="b"/>
              <a:pathLst>
                <a:path w="4584" h="1947" extrusionOk="0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0;p23">
              <a:extLst>
                <a:ext uri="{FF2B5EF4-FFF2-40B4-BE49-F238E27FC236}">
                  <a16:creationId xmlns:a16="http://schemas.microsoft.com/office/drawing/2014/main" id="{4432172D-E04D-C229-ED1F-4B42A10BFC4D}"/>
                </a:ext>
              </a:extLst>
            </p:cNvPr>
            <p:cNvSpPr/>
            <p:nvPr/>
          </p:nvSpPr>
          <p:spPr>
            <a:xfrm>
              <a:off x="2576401" y="3868999"/>
              <a:ext cx="184820" cy="259943"/>
            </a:xfrm>
            <a:custGeom>
              <a:avLst/>
              <a:gdLst/>
              <a:ahLst/>
              <a:cxnLst/>
              <a:rect l="l" t="t" r="r" b="b"/>
              <a:pathLst>
                <a:path w="1176" h="1654" extrusionOk="0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1;p23">
              <a:extLst>
                <a:ext uri="{FF2B5EF4-FFF2-40B4-BE49-F238E27FC236}">
                  <a16:creationId xmlns:a16="http://schemas.microsoft.com/office/drawing/2014/main" id="{F642102C-B634-EC59-B329-348552A4D930}"/>
                </a:ext>
              </a:extLst>
            </p:cNvPr>
            <p:cNvSpPr/>
            <p:nvPr/>
          </p:nvSpPr>
          <p:spPr>
            <a:xfrm>
              <a:off x="3918230" y="3336548"/>
              <a:ext cx="219208" cy="75641"/>
            </a:xfrm>
            <a:custGeom>
              <a:avLst/>
              <a:gdLst/>
              <a:ahLst/>
              <a:cxnLst/>
              <a:rect l="l" t="t" r="r" b="b"/>
              <a:pathLst>
                <a:path w="1336" h="461" extrusionOk="0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2;p23">
              <a:extLst>
                <a:ext uri="{FF2B5EF4-FFF2-40B4-BE49-F238E27FC236}">
                  <a16:creationId xmlns:a16="http://schemas.microsoft.com/office/drawing/2014/main" id="{83CF742C-955C-633B-A2E5-21A51991F402}"/>
                </a:ext>
              </a:extLst>
            </p:cNvPr>
            <p:cNvSpPr/>
            <p:nvPr/>
          </p:nvSpPr>
          <p:spPr>
            <a:xfrm>
              <a:off x="3441582" y="2694014"/>
              <a:ext cx="138810" cy="244151"/>
            </a:xfrm>
            <a:custGeom>
              <a:avLst/>
              <a:gdLst/>
              <a:ahLst/>
              <a:cxnLst/>
              <a:rect l="l" t="t" r="r" b="b"/>
              <a:pathLst>
                <a:path w="846" h="1488" extrusionOk="0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3;p23">
              <a:extLst>
                <a:ext uri="{FF2B5EF4-FFF2-40B4-BE49-F238E27FC236}">
                  <a16:creationId xmlns:a16="http://schemas.microsoft.com/office/drawing/2014/main" id="{58958F42-6476-6446-37F3-FD9D37FD109C}"/>
                </a:ext>
              </a:extLst>
            </p:cNvPr>
            <p:cNvSpPr/>
            <p:nvPr/>
          </p:nvSpPr>
          <p:spPr>
            <a:xfrm>
              <a:off x="3452903" y="2534529"/>
              <a:ext cx="242835" cy="289601"/>
            </a:xfrm>
            <a:custGeom>
              <a:avLst/>
              <a:gdLst/>
              <a:ahLst/>
              <a:cxnLst/>
              <a:rect l="l" t="t" r="r" b="b"/>
              <a:pathLst>
                <a:path w="1480" h="1765" extrusionOk="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4;p23">
              <a:extLst>
                <a:ext uri="{FF2B5EF4-FFF2-40B4-BE49-F238E27FC236}">
                  <a16:creationId xmlns:a16="http://schemas.microsoft.com/office/drawing/2014/main" id="{11068A36-9617-6880-B380-B0CCA1B98404}"/>
                </a:ext>
              </a:extLst>
            </p:cNvPr>
            <p:cNvSpPr/>
            <p:nvPr/>
          </p:nvSpPr>
          <p:spPr>
            <a:xfrm>
              <a:off x="3629288" y="2752262"/>
              <a:ext cx="39379" cy="29370"/>
            </a:xfrm>
            <a:custGeom>
              <a:avLst/>
              <a:gdLst/>
              <a:ahLst/>
              <a:cxnLst/>
              <a:rect l="l" t="t" r="r" b="b"/>
              <a:pathLst>
                <a:path w="240" h="179" extrusionOk="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5;p23">
              <a:extLst>
                <a:ext uri="{FF2B5EF4-FFF2-40B4-BE49-F238E27FC236}">
                  <a16:creationId xmlns:a16="http://schemas.microsoft.com/office/drawing/2014/main" id="{B3EAA30F-FB25-05DF-CFC5-966B8782F5C8}"/>
                </a:ext>
              </a:extLst>
            </p:cNvPr>
            <p:cNvSpPr/>
            <p:nvPr/>
          </p:nvSpPr>
          <p:spPr>
            <a:xfrm>
              <a:off x="3607957" y="2627070"/>
              <a:ext cx="50700" cy="14767"/>
            </a:xfrm>
            <a:custGeom>
              <a:avLst/>
              <a:gdLst/>
              <a:ahLst/>
              <a:cxnLst/>
              <a:rect l="l" t="t" r="r" b="b"/>
              <a:pathLst>
                <a:path w="309" h="90" extrusionOk="0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6;p23">
              <a:extLst>
                <a:ext uri="{FF2B5EF4-FFF2-40B4-BE49-F238E27FC236}">
                  <a16:creationId xmlns:a16="http://schemas.microsoft.com/office/drawing/2014/main" id="{4EFCDE35-D366-45FF-F8C2-C5B046B24709}"/>
                </a:ext>
              </a:extLst>
            </p:cNvPr>
            <p:cNvSpPr/>
            <p:nvPr/>
          </p:nvSpPr>
          <p:spPr>
            <a:xfrm>
              <a:off x="3611403" y="2658245"/>
              <a:ext cx="47254" cy="15752"/>
            </a:xfrm>
            <a:custGeom>
              <a:avLst/>
              <a:gdLst/>
              <a:ahLst/>
              <a:cxnLst/>
              <a:rect l="l" t="t" r="r" b="b"/>
              <a:pathLst>
                <a:path w="288" h="96" extrusionOk="0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7;p23">
              <a:extLst>
                <a:ext uri="{FF2B5EF4-FFF2-40B4-BE49-F238E27FC236}">
                  <a16:creationId xmlns:a16="http://schemas.microsoft.com/office/drawing/2014/main" id="{02BB0749-6E4E-3C77-5B89-D4FF21AE1A3E}"/>
                </a:ext>
              </a:extLst>
            </p:cNvPr>
            <p:cNvSpPr/>
            <p:nvPr/>
          </p:nvSpPr>
          <p:spPr>
            <a:xfrm>
              <a:off x="3312780" y="2462498"/>
              <a:ext cx="182946" cy="175566"/>
            </a:xfrm>
            <a:custGeom>
              <a:avLst/>
              <a:gdLst/>
              <a:ahLst/>
              <a:cxnLst/>
              <a:rect l="l" t="t" r="r" b="b"/>
              <a:pathLst>
                <a:path w="1115" h="1070" extrusionOk="0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8;p23">
              <a:extLst>
                <a:ext uri="{FF2B5EF4-FFF2-40B4-BE49-F238E27FC236}">
                  <a16:creationId xmlns:a16="http://schemas.microsoft.com/office/drawing/2014/main" id="{9CECFF46-7B1A-CD75-5AF6-515AB59CB1D5}"/>
                </a:ext>
              </a:extLst>
            </p:cNvPr>
            <p:cNvSpPr/>
            <p:nvPr/>
          </p:nvSpPr>
          <p:spPr>
            <a:xfrm>
              <a:off x="3410243" y="2517793"/>
              <a:ext cx="274009" cy="287304"/>
            </a:xfrm>
            <a:custGeom>
              <a:avLst/>
              <a:gdLst/>
              <a:ahLst/>
              <a:cxnLst/>
              <a:rect l="l" t="t" r="r" b="b"/>
              <a:pathLst>
                <a:path w="1670" h="1751" extrusionOk="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9;p23">
              <a:extLst>
                <a:ext uri="{FF2B5EF4-FFF2-40B4-BE49-F238E27FC236}">
                  <a16:creationId xmlns:a16="http://schemas.microsoft.com/office/drawing/2014/main" id="{09DEBA5F-775A-EEBE-1A99-C514DC487894}"/>
                </a:ext>
              </a:extLst>
            </p:cNvPr>
            <p:cNvSpPr/>
            <p:nvPr/>
          </p:nvSpPr>
          <p:spPr>
            <a:xfrm>
              <a:off x="3524113" y="2665957"/>
              <a:ext cx="51356" cy="69406"/>
            </a:xfrm>
            <a:custGeom>
              <a:avLst/>
              <a:gdLst/>
              <a:ahLst/>
              <a:cxnLst/>
              <a:rect l="l" t="t" r="r" b="b"/>
              <a:pathLst>
                <a:path w="313" h="423" extrusionOk="0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0;p23">
              <a:extLst>
                <a:ext uri="{FF2B5EF4-FFF2-40B4-BE49-F238E27FC236}">
                  <a16:creationId xmlns:a16="http://schemas.microsoft.com/office/drawing/2014/main" id="{EFAD86ED-37D6-07B1-B59A-8BBC2C9A0AB8}"/>
                </a:ext>
              </a:extLst>
            </p:cNvPr>
            <p:cNvSpPr/>
            <p:nvPr/>
          </p:nvSpPr>
          <p:spPr>
            <a:xfrm>
              <a:off x="3549709" y="2691553"/>
              <a:ext cx="22150" cy="30355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1;p23">
              <a:extLst>
                <a:ext uri="{FF2B5EF4-FFF2-40B4-BE49-F238E27FC236}">
                  <a16:creationId xmlns:a16="http://schemas.microsoft.com/office/drawing/2014/main" id="{10A5A531-6AF8-B78C-0DDA-A99F75555EDE}"/>
                </a:ext>
              </a:extLst>
            </p:cNvPr>
            <p:cNvSpPr/>
            <p:nvPr/>
          </p:nvSpPr>
          <p:spPr>
            <a:xfrm>
              <a:off x="3331321" y="2872532"/>
              <a:ext cx="285331" cy="482559"/>
            </a:xfrm>
            <a:custGeom>
              <a:avLst/>
              <a:gdLst/>
              <a:ahLst/>
              <a:cxnLst/>
              <a:rect l="l" t="t" r="r" b="b"/>
              <a:pathLst>
                <a:path w="1739" h="2941" extrusionOk="0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2;p23">
              <a:extLst>
                <a:ext uri="{FF2B5EF4-FFF2-40B4-BE49-F238E27FC236}">
                  <a16:creationId xmlns:a16="http://schemas.microsoft.com/office/drawing/2014/main" id="{D4C802B8-7769-5958-8D87-15F6FF650B93}"/>
                </a:ext>
              </a:extLst>
            </p:cNvPr>
            <p:cNvSpPr/>
            <p:nvPr/>
          </p:nvSpPr>
          <p:spPr>
            <a:xfrm>
              <a:off x="3403187" y="2944727"/>
              <a:ext cx="515203" cy="47435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3;p23">
              <a:extLst>
                <a:ext uri="{FF2B5EF4-FFF2-40B4-BE49-F238E27FC236}">
                  <a16:creationId xmlns:a16="http://schemas.microsoft.com/office/drawing/2014/main" id="{8555E99A-DC9E-ECEF-8B84-D36E50A5CD53}"/>
                </a:ext>
              </a:extLst>
            </p:cNvPr>
            <p:cNvSpPr/>
            <p:nvPr/>
          </p:nvSpPr>
          <p:spPr>
            <a:xfrm>
              <a:off x="3883281" y="3326376"/>
              <a:ext cx="78429" cy="95987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854;p23">
              <a:extLst>
                <a:ext uri="{FF2B5EF4-FFF2-40B4-BE49-F238E27FC236}">
                  <a16:creationId xmlns:a16="http://schemas.microsoft.com/office/drawing/2014/main" id="{9916B5D0-9F9E-0B59-6335-7DFE7811D182}"/>
                </a:ext>
              </a:extLst>
            </p:cNvPr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56" name="Google Shape;855;p23">
                <a:extLst>
                  <a:ext uri="{FF2B5EF4-FFF2-40B4-BE49-F238E27FC236}">
                    <a16:creationId xmlns:a16="http://schemas.microsoft.com/office/drawing/2014/main" id="{E1557AE9-0821-21B8-D491-B2E65D384E2B}"/>
                  </a:ext>
                </a:extLst>
              </p:cNvPr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23" extrusionOk="0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56;p23">
                <a:extLst>
                  <a:ext uri="{FF2B5EF4-FFF2-40B4-BE49-F238E27FC236}">
                    <a16:creationId xmlns:a16="http://schemas.microsoft.com/office/drawing/2014/main" id="{A96E876F-3FA4-1EA1-F4BA-6ED84B6DE897}"/>
                  </a:ext>
                </a:extLst>
              </p:cNvPr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3125" extrusionOk="0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857;p23">
              <a:extLst>
                <a:ext uri="{FF2B5EF4-FFF2-40B4-BE49-F238E27FC236}">
                  <a16:creationId xmlns:a16="http://schemas.microsoft.com/office/drawing/2014/main" id="{E11C8D49-83A9-7499-4D03-CAB037A51550}"/>
                </a:ext>
              </a:extLst>
            </p:cNvPr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53" name="Google Shape;858;p23">
                <a:extLst>
                  <a:ext uri="{FF2B5EF4-FFF2-40B4-BE49-F238E27FC236}">
                    <a16:creationId xmlns:a16="http://schemas.microsoft.com/office/drawing/2014/main" id="{AA21F560-CE69-B4A2-AC1D-8141B12D7BA5}"/>
                  </a:ext>
                </a:extLst>
              </p:cNvPr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95" extrusionOk="0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59;p23">
                <a:extLst>
                  <a:ext uri="{FF2B5EF4-FFF2-40B4-BE49-F238E27FC236}">
                    <a16:creationId xmlns:a16="http://schemas.microsoft.com/office/drawing/2014/main" id="{89A90E1E-4D05-B8B1-78BF-1BB28373223C}"/>
                  </a:ext>
                </a:extLst>
              </p:cNvPr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28" extrusionOk="0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60;p23">
                <a:extLst>
                  <a:ext uri="{FF2B5EF4-FFF2-40B4-BE49-F238E27FC236}">
                    <a16:creationId xmlns:a16="http://schemas.microsoft.com/office/drawing/2014/main" id="{577C9971-5C8D-940B-C2F6-C649B2597459}"/>
                  </a:ext>
                </a:extLst>
              </p:cNvPr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78" extrusionOk="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Initial Analysis</a:t>
            </a:r>
            <a:endParaRPr sz="2400" dirty="0"/>
          </a:p>
        </p:txBody>
      </p:sp>
      <p:pic>
        <p:nvPicPr>
          <p:cNvPr id="8" name="Picture 7" descr="A graph with a bar chart&#10;&#10;Description automatically generated">
            <a:extLst>
              <a:ext uri="{FF2B5EF4-FFF2-40B4-BE49-F238E27FC236}">
                <a16:creationId xmlns:a16="http://schemas.microsoft.com/office/drawing/2014/main" id="{998728FD-FF74-C5CA-BA5C-7F8E91EA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0302"/>
            <a:ext cx="4136065" cy="3609657"/>
          </a:xfrm>
          <a:prstGeom prst="rect">
            <a:avLst/>
          </a:prstGeom>
        </p:spPr>
      </p:pic>
      <p:pic>
        <p:nvPicPr>
          <p:cNvPr id="10" name="Picture 9" descr="A graph with a bar chart&#10;&#10;Description automatically generated">
            <a:extLst>
              <a:ext uri="{FF2B5EF4-FFF2-40B4-BE49-F238E27FC236}">
                <a16:creationId xmlns:a16="http://schemas.microsoft.com/office/drawing/2014/main" id="{488D0FEF-195C-1D6B-B2E7-133CEBAE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92" y="1290302"/>
            <a:ext cx="3944873" cy="3609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Frequency Table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9F555-9F6C-8833-BE9A-D49848DFB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9993" y="1815029"/>
            <a:ext cx="4497254" cy="1417269"/>
          </a:xfrm>
          <a:prstGeom prst="rect">
            <a:avLst/>
          </a:prstGeom>
        </p:spPr>
      </p:pic>
      <p:sp>
        <p:nvSpPr>
          <p:cNvPr id="13" name="Google Shape;1481;p30">
            <a:extLst>
              <a:ext uri="{FF2B5EF4-FFF2-40B4-BE49-F238E27FC236}">
                <a16:creationId xmlns:a16="http://schemas.microsoft.com/office/drawing/2014/main" id="{3E5C0C15-04DC-0731-4A1E-18C001D11FE0}"/>
              </a:ext>
            </a:extLst>
          </p:cNvPr>
          <p:cNvSpPr txBox="1"/>
          <p:nvPr/>
        </p:nvSpPr>
        <p:spPr>
          <a:xfrm>
            <a:off x="255524" y="1806937"/>
            <a:ext cx="1980300" cy="34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" name="Google Shape;1495;p30">
            <a:extLst>
              <a:ext uri="{FF2B5EF4-FFF2-40B4-BE49-F238E27FC236}">
                <a16:creationId xmlns:a16="http://schemas.microsoft.com/office/drawing/2014/main" id="{8DE4E476-57A9-EE5E-A41F-B0F8801DB0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0599" y="1801546"/>
            <a:ext cx="650400" cy="1342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1478;p30">
            <a:extLst>
              <a:ext uri="{FF2B5EF4-FFF2-40B4-BE49-F238E27FC236}">
                <a16:creationId xmlns:a16="http://schemas.microsoft.com/office/drawing/2014/main" id="{9502151A-0515-C797-2E16-4EB5B364EA4F}"/>
              </a:ext>
            </a:extLst>
          </p:cNvPr>
          <p:cNvSpPr txBox="1"/>
          <p:nvPr/>
        </p:nvSpPr>
        <p:spPr>
          <a:xfrm>
            <a:off x="255524" y="3732308"/>
            <a:ext cx="1980300" cy="34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9" name="Google Shape;1496;p30">
            <a:extLst>
              <a:ext uri="{FF2B5EF4-FFF2-40B4-BE49-F238E27FC236}">
                <a16:creationId xmlns:a16="http://schemas.microsoft.com/office/drawing/2014/main" id="{035193BB-6BDC-AA15-91DF-8AA989F8A658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>
            <a:off x="1591574" y="2736008"/>
            <a:ext cx="650400" cy="1342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1473;p30">
            <a:extLst>
              <a:ext uri="{FF2B5EF4-FFF2-40B4-BE49-F238E27FC236}">
                <a16:creationId xmlns:a16="http://schemas.microsoft.com/office/drawing/2014/main" id="{71EE1272-8E2D-8019-4B39-ECDF9AD82125}"/>
              </a:ext>
            </a:extLst>
          </p:cNvPr>
          <p:cNvSpPr txBox="1"/>
          <p:nvPr/>
        </p:nvSpPr>
        <p:spPr>
          <a:xfrm>
            <a:off x="2466826" y="3601860"/>
            <a:ext cx="1980300" cy="551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Number of entries for each gender </a:t>
            </a:r>
            <a:endParaRPr sz="1200" b="1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499;p30">
            <a:extLst>
              <a:ext uri="{FF2B5EF4-FFF2-40B4-BE49-F238E27FC236}">
                <a16:creationId xmlns:a16="http://schemas.microsoft.com/office/drawing/2014/main" id="{4B2A7B40-C7DF-DA18-644A-5F968230007B}"/>
              </a:ext>
            </a:extLst>
          </p:cNvPr>
          <p:cNvCxnSpPr>
            <a:cxnSpLocks/>
          </p:cNvCxnSpPr>
          <p:nvPr/>
        </p:nvCxnSpPr>
        <p:spPr>
          <a:xfrm rot="10800000">
            <a:off x="3456977" y="3281759"/>
            <a:ext cx="0" cy="32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16" name="Google Shape;1542;p31">
            <a:extLst>
              <a:ext uri="{FF2B5EF4-FFF2-40B4-BE49-F238E27FC236}">
                <a16:creationId xmlns:a16="http://schemas.microsoft.com/office/drawing/2014/main" id="{C1F82D23-AD34-4519-92DF-DB107CBFF7E9}"/>
              </a:ext>
            </a:extLst>
          </p:cNvPr>
          <p:cNvGrpSpPr/>
          <p:nvPr/>
        </p:nvGrpSpPr>
        <p:grpSpPr>
          <a:xfrm>
            <a:off x="6876273" y="1817405"/>
            <a:ext cx="2267724" cy="2929454"/>
            <a:chOff x="6419073" y="1817405"/>
            <a:chExt cx="2267724" cy="2929454"/>
          </a:xfrm>
        </p:grpSpPr>
        <p:grpSp>
          <p:nvGrpSpPr>
            <p:cNvPr id="717" name="Google Shape;1543;p31">
              <a:extLst>
                <a:ext uri="{FF2B5EF4-FFF2-40B4-BE49-F238E27FC236}">
                  <a16:creationId xmlns:a16="http://schemas.microsoft.com/office/drawing/2014/main" id="{3C6943EF-105C-255D-3921-D8DE917EBE0D}"/>
                </a:ext>
              </a:extLst>
            </p:cNvPr>
            <p:cNvGrpSpPr/>
            <p:nvPr/>
          </p:nvGrpSpPr>
          <p:grpSpPr>
            <a:xfrm>
              <a:off x="7481610" y="2089727"/>
              <a:ext cx="519599" cy="519730"/>
              <a:chOff x="7481610" y="2089727"/>
              <a:chExt cx="519599" cy="519730"/>
            </a:xfrm>
          </p:grpSpPr>
          <p:sp>
            <p:nvSpPr>
              <p:cNvPr id="798" name="Google Shape;1544;p31">
                <a:extLst>
                  <a:ext uri="{FF2B5EF4-FFF2-40B4-BE49-F238E27FC236}">
                    <a16:creationId xmlns:a16="http://schemas.microsoft.com/office/drawing/2014/main" id="{95904EF3-792C-4FAA-B699-0539B0D62DC5}"/>
                  </a:ext>
                </a:extLst>
              </p:cNvPr>
              <p:cNvSpPr/>
              <p:nvPr/>
            </p:nvSpPr>
            <p:spPr>
              <a:xfrm>
                <a:off x="7481610" y="2089727"/>
                <a:ext cx="519599" cy="51973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3964" extrusionOk="0">
                    <a:moveTo>
                      <a:pt x="3655" y="1427"/>
                    </a:moveTo>
                    <a:cubicBezTo>
                      <a:pt x="3963" y="2351"/>
                      <a:pt x="3464" y="3348"/>
                      <a:pt x="2537" y="3656"/>
                    </a:cubicBezTo>
                    <a:cubicBezTo>
                      <a:pt x="1613" y="3963"/>
                      <a:pt x="616" y="3465"/>
                      <a:pt x="308" y="2541"/>
                    </a:cubicBezTo>
                    <a:cubicBezTo>
                      <a:pt x="0" y="1618"/>
                      <a:pt x="499" y="616"/>
                      <a:pt x="1422" y="308"/>
                    </a:cubicBezTo>
                    <a:cubicBezTo>
                      <a:pt x="2346" y="1"/>
                      <a:pt x="3347" y="499"/>
                      <a:pt x="3655" y="1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1545;p31">
                <a:extLst>
                  <a:ext uri="{FF2B5EF4-FFF2-40B4-BE49-F238E27FC236}">
                    <a16:creationId xmlns:a16="http://schemas.microsoft.com/office/drawing/2014/main" id="{2C46F3B4-4791-F0C2-EFA0-FC53B0E332B3}"/>
                  </a:ext>
                </a:extLst>
              </p:cNvPr>
              <p:cNvSpPr/>
              <p:nvPr/>
            </p:nvSpPr>
            <p:spPr>
              <a:xfrm>
                <a:off x="7509930" y="2121063"/>
                <a:ext cx="461254" cy="45876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499" extrusionOk="0">
                    <a:moveTo>
                      <a:pt x="2039" y="0"/>
                    </a:moveTo>
                    <a:lnTo>
                      <a:pt x="1974" y="425"/>
                    </a:lnTo>
                    <a:cubicBezTo>
                      <a:pt x="2043" y="434"/>
                      <a:pt x="2112" y="451"/>
                      <a:pt x="2182" y="477"/>
                    </a:cubicBezTo>
                    <a:lnTo>
                      <a:pt x="2316" y="69"/>
                    </a:lnTo>
                    <a:cubicBezTo>
                      <a:pt x="2225" y="39"/>
                      <a:pt x="2134" y="17"/>
                      <a:pt x="2039" y="0"/>
                    </a:cubicBezTo>
                    <a:close/>
                    <a:moveTo>
                      <a:pt x="2858" y="360"/>
                    </a:moveTo>
                    <a:lnTo>
                      <a:pt x="2594" y="698"/>
                    </a:lnTo>
                    <a:cubicBezTo>
                      <a:pt x="2650" y="741"/>
                      <a:pt x="2702" y="789"/>
                      <a:pt x="2750" y="845"/>
                    </a:cubicBezTo>
                    <a:lnTo>
                      <a:pt x="3066" y="555"/>
                    </a:lnTo>
                    <a:cubicBezTo>
                      <a:pt x="3049" y="538"/>
                      <a:pt x="3032" y="516"/>
                      <a:pt x="3014" y="499"/>
                    </a:cubicBezTo>
                    <a:lnTo>
                      <a:pt x="3014" y="499"/>
                    </a:lnTo>
                    <a:lnTo>
                      <a:pt x="3014" y="499"/>
                    </a:lnTo>
                    <a:lnTo>
                      <a:pt x="3014" y="499"/>
                    </a:ln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lnTo>
                      <a:pt x="3001" y="486"/>
                    </a:ln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2997" y="486"/>
                    </a:cubicBez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93" y="477"/>
                    </a:cubicBez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88" y="477"/>
                    </a:cubicBezTo>
                    <a:cubicBezTo>
                      <a:pt x="2988" y="477"/>
                      <a:pt x="2988" y="477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lnTo>
                      <a:pt x="2988" y="473"/>
                    </a:lnTo>
                    <a:lnTo>
                      <a:pt x="2988" y="473"/>
                    </a:lnTo>
                    <a:cubicBezTo>
                      <a:pt x="2988" y="473"/>
                      <a:pt x="2988" y="473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cubicBezTo>
                      <a:pt x="2988" y="473"/>
                      <a:pt x="2988" y="473"/>
                      <a:pt x="2984" y="473"/>
                    </a:cubicBezTo>
                    <a:cubicBezTo>
                      <a:pt x="2984" y="473"/>
                      <a:pt x="2984" y="473"/>
                      <a:pt x="2984" y="473"/>
                    </a:cubicBez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0" y="468"/>
                    </a:lnTo>
                    <a:cubicBezTo>
                      <a:pt x="2980" y="468"/>
                      <a:pt x="2980" y="468"/>
                      <a:pt x="2980" y="468"/>
                    </a:cubicBezTo>
                    <a:cubicBezTo>
                      <a:pt x="2980" y="468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75" y="464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lnTo>
                      <a:pt x="2971" y="455"/>
                    </a:lnTo>
                    <a:cubicBezTo>
                      <a:pt x="2971" y="455"/>
                      <a:pt x="2971" y="455"/>
                      <a:pt x="2971" y="455"/>
                    </a:cubicBezTo>
                    <a:cubicBezTo>
                      <a:pt x="2971" y="455"/>
                      <a:pt x="2971" y="455"/>
                      <a:pt x="2971" y="455"/>
                    </a:cubicBezTo>
                    <a:lnTo>
                      <a:pt x="2971" y="455"/>
                    </a:lnTo>
                    <a:cubicBezTo>
                      <a:pt x="2967" y="455"/>
                      <a:pt x="2967" y="451"/>
                      <a:pt x="2967" y="451"/>
                    </a:cubicBezTo>
                    <a:lnTo>
                      <a:pt x="2967" y="451"/>
                    </a:lnTo>
                    <a:cubicBezTo>
                      <a:pt x="2932" y="421"/>
                      <a:pt x="2897" y="390"/>
                      <a:pt x="2858" y="360"/>
                    </a:cubicBezTo>
                    <a:close/>
                    <a:moveTo>
                      <a:pt x="3396" y="1075"/>
                    </a:moveTo>
                    <a:lnTo>
                      <a:pt x="3001" y="1236"/>
                    </a:lnTo>
                    <a:cubicBezTo>
                      <a:pt x="3010" y="1266"/>
                      <a:pt x="3023" y="1292"/>
                      <a:pt x="3032" y="1322"/>
                    </a:cubicBezTo>
                    <a:cubicBezTo>
                      <a:pt x="3045" y="1361"/>
                      <a:pt x="3058" y="1405"/>
                      <a:pt x="3066" y="1444"/>
                    </a:cubicBezTo>
                    <a:lnTo>
                      <a:pt x="3483" y="1348"/>
                    </a:lnTo>
                    <a:cubicBezTo>
                      <a:pt x="3478" y="1327"/>
                      <a:pt x="3474" y="1309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79"/>
                      <a:pt x="3465" y="1279"/>
                    </a:cubicBezTo>
                    <a:lnTo>
                      <a:pt x="3465" y="1279"/>
                    </a:lnTo>
                    <a:lnTo>
                      <a:pt x="3465" y="1279"/>
                    </a:lnTo>
                    <a:lnTo>
                      <a:pt x="3465" y="1279"/>
                    </a:lnTo>
                    <a:cubicBezTo>
                      <a:pt x="3465" y="1279"/>
                      <a:pt x="3465" y="1275"/>
                      <a:pt x="3465" y="1275"/>
                    </a:cubicBezTo>
                    <a:lnTo>
                      <a:pt x="3465" y="1275"/>
                    </a:lnTo>
                    <a:cubicBezTo>
                      <a:pt x="3465" y="1275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lnTo>
                      <a:pt x="3465" y="1270"/>
                    </a:lnTo>
                    <a:cubicBezTo>
                      <a:pt x="3465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lnTo>
                      <a:pt x="3457" y="1244"/>
                    </a:ln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2" y="1240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lnTo>
                      <a:pt x="3452" y="1231"/>
                    </a:ln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3"/>
                      <a:pt x="3452" y="1223"/>
                    </a:cubicBezTo>
                    <a:cubicBezTo>
                      <a:pt x="3452" y="1223"/>
                      <a:pt x="3452" y="1223"/>
                      <a:pt x="3452" y="1223"/>
                    </a:cubicBez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23"/>
                    </a:ln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18"/>
                    </a:lnTo>
                    <a:lnTo>
                      <a:pt x="3448" y="1218"/>
                    </a:ln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lnTo>
                      <a:pt x="3448" y="1214"/>
                    </a:ln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lnTo>
                      <a:pt x="3439" y="1197"/>
                    </a:ln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5" y="1184"/>
                    </a:cubicBezTo>
                    <a:lnTo>
                      <a:pt x="3435" y="1184"/>
                    </a:ln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79"/>
                      <a:pt x="3435" y="1179"/>
                      <a:pt x="3435" y="1179"/>
                    </a:cubicBezTo>
                    <a:lnTo>
                      <a:pt x="3435" y="1179"/>
                    </a:ln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lnTo>
                      <a:pt x="3435" y="1175"/>
                    </a:lnTo>
                    <a:cubicBezTo>
                      <a:pt x="3435" y="1175"/>
                      <a:pt x="3435" y="1175"/>
                      <a:pt x="3435" y="1171"/>
                    </a:cubicBezTo>
                    <a:cubicBezTo>
                      <a:pt x="3435" y="1171"/>
                      <a:pt x="3435" y="1171"/>
                      <a:pt x="3435" y="1171"/>
                    </a:cubicBezTo>
                    <a:cubicBezTo>
                      <a:pt x="3435" y="1171"/>
                      <a:pt x="3435" y="1171"/>
                      <a:pt x="3430" y="1171"/>
                    </a:cubicBezTo>
                    <a:cubicBezTo>
                      <a:pt x="3430" y="1171"/>
                      <a:pt x="3430" y="1171"/>
                      <a:pt x="3430" y="1171"/>
                    </a:cubicBezTo>
                    <a:cubicBezTo>
                      <a:pt x="3430" y="1171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lnTo>
                      <a:pt x="3430" y="1166"/>
                    </a:lnTo>
                    <a:cubicBezTo>
                      <a:pt x="3422" y="1145"/>
                      <a:pt x="3417" y="1127"/>
                      <a:pt x="3409" y="1110"/>
                    </a:cubicBezTo>
                    <a:lnTo>
                      <a:pt x="3409" y="1110"/>
                    </a:lnTo>
                    <a:cubicBezTo>
                      <a:pt x="3409" y="1110"/>
                      <a:pt x="3409" y="1106"/>
                      <a:pt x="3409" y="1106"/>
                    </a:cubicBez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4" y="1101"/>
                    </a:cubicBezTo>
                    <a:cubicBezTo>
                      <a:pt x="3404" y="1101"/>
                      <a:pt x="3404" y="1101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lnTo>
                      <a:pt x="3404" y="1097"/>
                    </a:ln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3"/>
                      <a:pt x="3404" y="1093"/>
                    </a:cubicBezTo>
                    <a:lnTo>
                      <a:pt x="3404" y="1093"/>
                    </a:lnTo>
                    <a:cubicBezTo>
                      <a:pt x="3400" y="1088"/>
                      <a:pt x="3400" y="1080"/>
                      <a:pt x="3396" y="1075"/>
                    </a:cubicBezTo>
                    <a:close/>
                    <a:moveTo>
                      <a:pt x="3088" y="1908"/>
                    </a:moveTo>
                    <a:cubicBezTo>
                      <a:pt x="3079" y="1981"/>
                      <a:pt x="3066" y="2051"/>
                      <a:pt x="3045" y="2120"/>
                    </a:cubicBezTo>
                    <a:lnTo>
                      <a:pt x="3457" y="2242"/>
                    </a:lnTo>
                    <a:cubicBezTo>
                      <a:pt x="3461" y="2233"/>
                      <a:pt x="3461" y="2229"/>
                      <a:pt x="3465" y="2220"/>
                    </a:cubicBezTo>
                    <a:lnTo>
                      <a:pt x="3465" y="2220"/>
                    </a:lnTo>
                    <a:cubicBezTo>
                      <a:pt x="3465" y="2220"/>
                      <a:pt x="3465" y="2220"/>
                      <a:pt x="3465" y="2220"/>
                    </a:cubicBezTo>
                    <a:lnTo>
                      <a:pt x="3465" y="2220"/>
                    </a:lnTo>
                    <a:cubicBezTo>
                      <a:pt x="3465" y="2216"/>
                      <a:pt x="3465" y="2216"/>
                      <a:pt x="3465" y="2211"/>
                    </a:cubicBezTo>
                    <a:lnTo>
                      <a:pt x="3465" y="2211"/>
                    </a:lnTo>
                    <a:cubicBezTo>
                      <a:pt x="3465" y="2211"/>
                      <a:pt x="3465" y="2211"/>
                      <a:pt x="3465" y="2211"/>
                    </a:cubicBezTo>
                    <a:lnTo>
                      <a:pt x="3465" y="2211"/>
                    </a:lnTo>
                    <a:lnTo>
                      <a:pt x="3465" y="2211"/>
                    </a:lnTo>
                    <a:lnTo>
                      <a:pt x="3465" y="2211"/>
                    </a:lnTo>
                    <a:cubicBezTo>
                      <a:pt x="3465" y="2211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0"/>
                    </a:cubicBezTo>
                    <a:lnTo>
                      <a:pt x="3470" y="2190"/>
                    </a:lnTo>
                    <a:lnTo>
                      <a:pt x="3470" y="2190"/>
                    </a:ln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4" y="2190"/>
                    </a:cubicBezTo>
                    <a:cubicBezTo>
                      <a:pt x="3474" y="2190"/>
                      <a:pt x="3474" y="2190"/>
                      <a:pt x="3474" y="2190"/>
                    </a:cubicBezTo>
                    <a:cubicBezTo>
                      <a:pt x="3474" y="2190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lnTo>
                      <a:pt x="3474" y="2185"/>
                    </a:ln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7"/>
                    </a:ln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2"/>
                    </a:ln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59"/>
                    </a:cubicBezTo>
                    <a:lnTo>
                      <a:pt x="3478" y="2159"/>
                    </a:ln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5"/>
                      <a:pt x="3478" y="2155"/>
                      <a:pt x="3483" y="2155"/>
                    </a:cubicBezTo>
                    <a:lnTo>
                      <a:pt x="3483" y="2155"/>
                    </a:lnTo>
                    <a:cubicBezTo>
                      <a:pt x="3483" y="2155"/>
                      <a:pt x="3483" y="2151"/>
                      <a:pt x="3483" y="2151"/>
                    </a:cubicBezTo>
                    <a:lnTo>
                      <a:pt x="3483" y="2151"/>
                    </a:lnTo>
                    <a:cubicBezTo>
                      <a:pt x="3483" y="2151"/>
                      <a:pt x="3483" y="2151"/>
                      <a:pt x="3483" y="2146"/>
                    </a:cubicBezTo>
                    <a:lnTo>
                      <a:pt x="3483" y="2146"/>
                    </a:lnTo>
                    <a:lnTo>
                      <a:pt x="3483" y="2146"/>
                    </a:lnTo>
                    <a:cubicBezTo>
                      <a:pt x="3483" y="2142"/>
                      <a:pt x="3483" y="2142"/>
                      <a:pt x="3483" y="2138"/>
                    </a:cubicBezTo>
                    <a:lnTo>
                      <a:pt x="3483" y="2138"/>
                    </a:lnTo>
                    <a:cubicBezTo>
                      <a:pt x="3487" y="2120"/>
                      <a:pt x="3491" y="2103"/>
                      <a:pt x="3496" y="2085"/>
                    </a:cubicBezTo>
                    <a:cubicBezTo>
                      <a:pt x="3496" y="2081"/>
                      <a:pt x="3496" y="2081"/>
                      <a:pt x="3496" y="2077"/>
                    </a:cubicBezTo>
                    <a:lnTo>
                      <a:pt x="3496" y="2077"/>
                    </a:lnTo>
                    <a:cubicBezTo>
                      <a:pt x="3496" y="2077"/>
                      <a:pt x="3496" y="2072"/>
                      <a:pt x="3500" y="2072"/>
                    </a:cubicBezTo>
                    <a:lnTo>
                      <a:pt x="3500" y="2072"/>
                    </a:lnTo>
                    <a:cubicBezTo>
                      <a:pt x="3500" y="2072"/>
                      <a:pt x="3500" y="2072"/>
                      <a:pt x="3500" y="2072"/>
                    </a:cubicBezTo>
                    <a:lnTo>
                      <a:pt x="3500" y="2068"/>
                    </a:lnTo>
                    <a:cubicBezTo>
                      <a:pt x="3500" y="2068"/>
                      <a:pt x="3500" y="2068"/>
                      <a:pt x="3500" y="2068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lnTo>
                      <a:pt x="3500" y="2059"/>
                    </a:lnTo>
                    <a:cubicBezTo>
                      <a:pt x="3500" y="2059"/>
                      <a:pt x="3500" y="2059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lnTo>
                      <a:pt x="3504" y="2042"/>
                    </a:lnTo>
                    <a:cubicBezTo>
                      <a:pt x="3504" y="2042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lnTo>
                      <a:pt x="3504" y="2029"/>
                    </a:lnTo>
                    <a:cubicBezTo>
                      <a:pt x="3509" y="2007"/>
                      <a:pt x="3513" y="1986"/>
                      <a:pt x="3517" y="1964"/>
                    </a:cubicBezTo>
                    <a:close/>
                    <a:moveTo>
                      <a:pt x="2837" y="2541"/>
                    </a:moveTo>
                    <a:cubicBezTo>
                      <a:pt x="2793" y="2597"/>
                      <a:pt x="2745" y="2653"/>
                      <a:pt x="2693" y="2701"/>
                    </a:cubicBezTo>
                    <a:lnTo>
                      <a:pt x="2993" y="3009"/>
                    </a:lnTo>
                    <a:cubicBezTo>
                      <a:pt x="3019" y="2987"/>
                      <a:pt x="3040" y="2961"/>
                      <a:pt x="3062" y="2940"/>
                    </a:cubicBezTo>
                    <a:cubicBezTo>
                      <a:pt x="3062" y="2940"/>
                      <a:pt x="3066" y="2935"/>
                      <a:pt x="3066" y="2935"/>
                    </a:cubicBezTo>
                    <a:lnTo>
                      <a:pt x="3066" y="2935"/>
                    </a:ln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1"/>
                    </a:cubicBezTo>
                    <a:cubicBezTo>
                      <a:pt x="3066" y="2931"/>
                      <a:pt x="3066" y="2931"/>
                      <a:pt x="3066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lnTo>
                      <a:pt x="3071" y="2931"/>
                    </a:ln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27"/>
                      <a:pt x="3071" y="2927"/>
                      <a:pt x="3071" y="2927"/>
                    </a:cubicBezTo>
                    <a:lnTo>
                      <a:pt x="3071" y="2927"/>
                    </a:lnTo>
                    <a:cubicBezTo>
                      <a:pt x="3071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lnTo>
                      <a:pt x="3075" y="2927"/>
                    </a:lnTo>
                    <a:cubicBezTo>
                      <a:pt x="3075" y="2927"/>
                      <a:pt x="3075" y="2927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lnTo>
                      <a:pt x="3084" y="2918"/>
                    </a:lnTo>
                    <a:cubicBezTo>
                      <a:pt x="3084" y="2918"/>
                      <a:pt x="3084" y="2918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lnTo>
                      <a:pt x="3084" y="2914"/>
                    </a:ln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lnTo>
                      <a:pt x="3088" y="2914"/>
                    </a:ln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92" y="2909"/>
                      <a:pt x="3092" y="2909"/>
                    </a:cubicBezTo>
                    <a:lnTo>
                      <a:pt x="3092" y="2909"/>
                    </a:lnTo>
                    <a:cubicBezTo>
                      <a:pt x="3092" y="2909"/>
                      <a:pt x="3092" y="2909"/>
                      <a:pt x="3092" y="2905"/>
                    </a:cubicBezTo>
                    <a:lnTo>
                      <a:pt x="3092" y="2905"/>
                    </a:lnTo>
                    <a:lnTo>
                      <a:pt x="3092" y="2905"/>
                    </a:lnTo>
                    <a:lnTo>
                      <a:pt x="3092" y="2905"/>
                    </a:lnTo>
                    <a:cubicBezTo>
                      <a:pt x="3127" y="2870"/>
                      <a:pt x="3153" y="2831"/>
                      <a:pt x="3183" y="2792"/>
                    </a:cubicBezTo>
                    <a:close/>
                    <a:moveTo>
                      <a:pt x="2312" y="2961"/>
                    </a:moveTo>
                    <a:cubicBezTo>
                      <a:pt x="2269" y="2983"/>
                      <a:pt x="2229" y="2996"/>
                      <a:pt x="2186" y="3009"/>
                    </a:cubicBezTo>
                    <a:cubicBezTo>
                      <a:pt x="2160" y="3018"/>
                      <a:pt x="2134" y="3026"/>
                      <a:pt x="2104" y="3035"/>
                    </a:cubicBezTo>
                    <a:lnTo>
                      <a:pt x="2216" y="3451"/>
                    </a:lnTo>
                    <a:cubicBezTo>
                      <a:pt x="2221" y="3447"/>
                      <a:pt x="2225" y="3447"/>
                      <a:pt x="2234" y="3443"/>
                    </a:cubicBezTo>
                    <a:cubicBezTo>
                      <a:pt x="2234" y="3443"/>
                      <a:pt x="2234" y="3443"/>
                      <a:pt x="2234" y="3443"/>
                    </a:cubicBezTo>
                    <a:lnTo>
                      <a:pt x="2234" y="3443"/>
                    </a:ln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lnTo>
                      <a:pt x="2243" y="3443"/>
                    </a:ln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38"/>
                    </a:cubicBezTo>
                    <a:cubicBezTo>
                      <a:pt x="2247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lnTo>
                      <a:pt x="2260" y="3438"/>
                    </a:ln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4"/>
                    </a:cubicBezTo>
                    <a:cubicBezTo>
                      <a:pt x="2264" y="3434"/>
                      <a:pt x="2264" y="3434"/>
                      <a:pt x="2264" y="3434"/>
                    </a:cubicBezTo>
                    <a:cubicBezTo>
                      <a:pt x="2264" y="3434"/>
                      <a:pt x="2264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lnTo>
                      <a:pt x="2282" y="3430"/>
                    </a:ln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lnTo>
                      <a:pt x="2286" y="3430"/>
                    </a:lnTo>
                    <a:cubicBezTo>
                      <a:pt x="2286" y="3430"/>
                      <a:pt x="2286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lnTo>
                      <a:pt x="2295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lnTo>
                      <a:pt x="2303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lnTo>
                      <a:pt x="2312" y="3421"/>
                    </a:ln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lnTo>
                      <a:pt x="2316" y="3421"/>
                    </a:ln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21" y="3421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34" y="3417"/>
                    </a:cubicBezTo>
                    <a:cubicBezTo>
                      <a:pt x="2334" y="3412"/>
                      <a:pt x="2334" y="3412"/>
                      <a:pt x="2334" y="3412"/>
                    </a:cubicBez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8" y="3412"/>
                    </a:ln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lnTo>
                      <a:pt x="2347" y="3408"/>
                    </a:lnTo>
                    <a:lnTo>
                      <a:pt x="2347" y="3408"/>
                    </a:lnTo>
                    <a:lnTo>
                      <a:pt x="2347" y="3408"/>
                    </a:lnTo>
                    <a:cubicBezTo>
                      <a:pt x="2347" y="3408"/>
                      <a:pt x="2347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lnTo>
                      <a:pt x="2355" y="3408"/>
                    </a:lnTo>
                    <a:lnTo>
                      <a:pt x="2355" y="3408"/>
                    </a:ln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4"/>
                      <a:pt x="2355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lnTo>
                      <a:pt x="2368" y="3399"/>
                    </a:ln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lnTo>
                      <a:pt x="2373" y="3399"/>
                    </a:ln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6" y="3395"/>
                      <a:pt x="2386" y="3395"/>
                    </a:cubicBezTo>
                    <a:cubicBezTo>
                      <a:pt x="2386" y="3395"/>
                      <a:pt x="2386" y="3395"/>
                      <a:pt x="2386" y="3395"/>
                    </a:cubicBezTo>
                    <a:cubicBezTo>
                      <a:pt x="2390" y="3395"/>
                      <a:pt x="2394" y="3391"/>
                      <a:pt x="2399" y="3391"/>
                    </a:cubicBezTo>
                    <a:lnTo>
                      <a:pt x="2399" y="3391"/>
                    </a:ln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lnTo>
                      <a:pt x="2399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86"/>
                      <a:pt x="2403" y="3386"/>
                      <a:pt x="2403" y="3386"/>
                    </a:cubicBezTo>
                    <a:lnTo>
                      <a:pt x="2403" y="3386"/>
                    </a:lnTo>
                    <a:cubicBezTo>
                      <a:pt x="2403" y="3386"/>
                      <a:pt x="2407" y="3386"/>
                      <a:pt x="2407" y="3386"/>
                    </a:cubicBezTo>
                    <a:cubicBezTo>
                      <a:pt x="2433" y="3378"/>
                      <a:pt x="2459" y="3365"/>
                      <a:pt x="2485" y="3356"/>
                    </a:cubicBezTo>
                    <a:close/>
                    <a:moveTo>
                      <a:pt x="1427" y="3035"/>
                    </a:moveTo>
                    <a:lnTo>
                      <a:pt x="1319" y="3451"/>
                    </a:lnTo>
                    <a:cubicBezTo>
                      <a:pt x="1410" y="3477"/>
                      <a:pt x="1505" y="3490"/>
                      <a:pt x="1601" y="3499"/>
                    </a:cubicBezTo>
                    <a:cubicBezTo>
                      <a:pt x="1601" y="3499"/>
                      <a:pt x="1601" y="3499"/>
                      <a:pt x="1601" y="3499"/>
                    </a:cubicBezTo>
                    <a:lnTo>
                      <a:pt x="1601" y="3499"/>
                    </a:lnTo>
                    <a:lnTo>
                      <a:pt x="1640" y="3074"/>
                    </a:lnTo>
                    <a:cubicBezTo>
                      <a:pt x="1570" y="3065"/>
                      <a:pt x="1497" y="3057"/>
                      <a:pt x="1427" y="3035"/>
                    </a:cubicBezTo>
                    <a:close/>
                    <a:moveTo>
                      <a:pt x="838" y="2706"/>
                    </a:moveTo>
                    <a:lnTo>
                      <a:pt x="539" y="3013"/>
                    </a:lnTo>
                    <a:cubicBezTo>
                      <a:pt x="552" y="3026"/>
                      <a:pt x="565" y="3035"/>
                      <a:pt x="573" y="3048"/>
                    </a:cubicBezTo>
                    <a:cubicBezTo>
                      <a:pt x="573" y="3048"/>
                      <a:pt x="573" y="3048"/>
                      <a:pt x="573" y="3048"/>
                    </a:cubicBezTo>
                    <a:cubicBezTo>
                      <a:pt x="578" y="3048"/>
                      <a:pt x="578" y="3048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78" y="3052"/>
                    </a:lnTo>
                    <a:cubicBezTo>
                      <a:pt x="578" y="3052"/>
                      <a:pt x="578" y="3052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82" y="3052"/>
                    </a:lnTo>
                    <a:lnTo>
                      <a:pt x="582" y="3052"/>
                    </a:ln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lnTo>
                      <a:pt x="586" y="3057"/>
                    </a:ln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61"/>
                      <a:pt x="586" y="3061"/>
                    </a:cubicBezTo>
                    <a:cubicBezTo>
                      <a:pt x="586" y="3061"/>
                      <a:pt x="586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9" y="3065"/>
                      <a:pt x="599" y="3065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lnTo>
                      <a:pt x="599" y="3070"/>
                    </a:ln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604" y="3070"/>
                      <a:pt x="604" y="3070"/>
                      <a:pt x="604" y="3070"/>
                    </a:cubicBezTo>
                    <a:lnTo>
                      <a:pt x="604" y="3070"/>
                    </a:lnTo>
                    <a:lnTo>
                      <a:pt x="604" y="3074"/>
                    </a:lnTo>
                    <a:lnTo>
                      <a:pt x="604" y="3074"/>
                    </a:lnTo>
                    <a:cubicBezTo>
                      <a:pt x="604" y="3074"/>
                      <a:pt x="604" y="3074"/>
                      <a:pt x="604" y="3074"/>
                    </a:cubicBezTo>
                    <a:lnTo>
                      <a:pt x="604" y="3074"/>
                    </a:lnTo>
                    <a:cubicBezTo>
                      <a:pt x="604" y="3074"/>
                      <a:pt x="608" y="3074"/>
                      <a:pt x="608" y="3074"/>
                    </a:cubicBezTo>
                    <a:cubicBezTo>
                      <a:pt x="608" y="3074"/>
                      <a:pt x="608" y="3074"/>
                      <a:pt x="608" y="3074"/>
                    </a:cubicBezTo>
                    <a:lnTo>
                      <a:pt x="608" y="3074"/>
                    </a:lnTo>
                    <a:cubicBezTo>
                      <a:pt x="608" y="3074"/>
                      <a:pt x="608" y="3074"/>
                      <a:pt x="608" y="3074"/>
                    </a:cubicBezTo>
                    <a:cubicBezTo>
                      <a:pt x="608" y="3078"/>
                      <a:pt x="608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83"/>
                      <a:pt x="617" y="3083"/>
                      <a:pt x="617" y="3083"/>
                    </a:cubicBezTo>
                    <a:lnTo>
                      <a:pt x="617" y="3083"/>
                    </a:lnTo>
                    <a:cubicBezTo>
                      <a:pt x="617" y="3087"/>
                      <a:pt x="621" y="3087"/>
                      <a:pt x="621" y="3087"/>
                    </a:cubicBezTo>
                    <a:cubicBezTo>
                      <a:pt x="621" y="3087"/>
                      <a:pt x="621" y="3087"/>
                      <a:pt x="621" y="3087"/>
                    </a:cubicBezTo>
                    <a:cubicBezTo>
                      <a:pt x="638" y="3104"/>
                      <a:pt x="656" y="3117"/>
                      <a:pt x="669" y="3130"/>
                    </a:cubicBezTo>
                    <a:lnTo>
                      <a:pt x="669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7" y="3130"/>
                      <a:pt x="677" y="3130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lnTo>
                      <a:pt x="677" y="3135"/>
                    </a:lnTo>
                    <a:lnTo>
                      <a:pt x="682" y="3135"/>
                    </a:ln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9"/>
                      <a:pt x="682" y="3139"/>
                      <a:pt x="682" y="3139"/>
                    </a:cubicBezTo>
                    <a:lnTo>
                      <a:pt x="682" y="3139"/>
                    </a:ln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5" y="3143"/>
                    </a:cubicBez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lnTo>
                      <a:pt x="695" y="3148"/>
                    </a:ln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lnTo>
                      <a:pt x="703" y="3152"/>
                    </a:ln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6"/>
                      <a:pt x="703" y="3156"/>
                      <a:pt x="703" y="3156"/>
                    </a:cubicBezTo>
                    <a:lnTo>
                      <a:pt x="703" y="3156"/>
                    </a:ln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12" y="3161"/>
                    </a:cubicBezTo>
                    <a:cubicBezTo>
                      <a:pt x="712" y="3161"/>
                      <a:pt x="712" y="3161"/>
                      <a:pt x="712" y="3161"/>
                    </a:cubicBezTo>
                    <a:cubicBezTo>
                      <a:pt x="712" y="3161"/>
                      <a:pt x="712" y="3161"/>
                      <a:pt x="716" y="3161"/>
                    </a:cubicBezTo>
                    <a:lnTo>
                      <a:pt x="716" y="3161"/>
                    </a:lnTo>
                    <a:cubicBezTo>
                      <a:pt x="729" y="3174"/>
                      <a:pt x="747" y="3182"/>
                      <a:pt x="760" y="3195"/>
                    </a:cubicBezTo>
                    <a:lnTo>
                      <a:pt x="1002" y="2840"/>
                    </a:lnTo>
                    <a:cubicBezTo>
                      <a:pt x="946" y="2801"/>
                      <a:pt x="890" y="2753"/>
                      <a:pt x="838" y="2706"/>
                    </a:cubicBezTo>
                    <a:close/>
                    <a:moveTo>
                      <a:pt x="75" y="2250"/>
                    </a:moveTo>
                    <a:cubicBezTo>
                      <a:pt x="75" y="2250"/>
                      <a:pt x="75" y="2255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63"/>
                    </a:cubicBezTo>
                    <a:cubicBezTo>
                      <a:pt x="79" y="2263"/>
                      <a:pt x="79" y="2263"/>
                      <a:pt x="79" y="2263"/>
                    </a:cubicBezTo>
                    <a:cubicBezTo>
                      <a:pt x="83" y="2272"/>
                      <a:pt x="83" y="2285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lnTo>
                      <a:pt x="88" y="2298"/>
                    </a:ln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92" y="2298"/>
                    </a:cubicBezTo>
                    <a:cubicBezTo>
                      <a:pt x="92" y="2298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lnTo>
                      <a:pt x="92" y="2311"/>
                    </a:lnTo>
                    <a:cubicBezTo>
                      <a:pt x="92" y="2311"/>
                      <a:pt x="92" y="2311"/>
                      <a:pt x="92" y="2311"/>
                    </a:cubicBezTo>
                    <a:cubicBezTo>
                      <a:pt x="92" y="2311"/>
                      <a:pt x="92" y="2311"/>
                      <a:pt x="92" y="2311"/>
                    </a:cubicBezTo>
                    <a:lnTo>
                      <a:pt x="92" y="2311"/>
                    </a:lnTo>
                    <a:lnTo>
                      <a:pt x="92" y="2311"/>
                    </a:lnTo>
                    <a:cubicBezTo>
                      <a:pt x="92" y="2311"/>
                      <a:pt x="96" y="2311"/>
                      <a:pt x="96" y="2311"/>
                    </a:cubicBezTo>
                    <a:cubicBezTo>
                      <a:pt x="96" y="2311"/>
                      <a:pt x="96" y="2311"/>
                      <a:pt x="96" y="2311"/>
                    </a:cubicBezTo>
                    <a:cubicBezTo>
                      <a:pt x="96" y="2315"/>
                      <a:pt x="96" y="2315"/>
                      <a:pt x="96" y="2315"/>
                    </a:cubicBezTo>
                    <a:lnTo>
                      <a:pt x="96" y="2315"/>
                    </a:ln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lnTo>
                      <a:pt x="96" y="2324"/>
                    </a:lnTo>
                    <a:cubicBezTo>
                      <a:pt x="96" y="2324"/>
                      <a:pt x="96" y="2324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cubicBezTo>
                      <a:pt x="101" y="2324"/>
                      <a:pt x="101" y="2324"/>
                      <a:pt x="101" y="2324"/>
                    </a:cubicBezTo>
                    <a:cubicBezTo>
                      <a:pt x="101" y="2324"/>
                      <a:pt x="101" y="2324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lnTo>
                      <a:pt x="101" y="2328"/>
                    </a:lnTo>
                    <a:lnTo>
                      <a:pt x="101" y="2333"/>
                    </a:lnTo>
                    <a:cubicBezTo>
                      <a:pt x="101" y="2333"/>
                      <a:pt x="101" y="2333"/>
                      <a:pt x="101" y="2333"/>
                    </a:cubicBez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7"/>
                    </a:lnTo>
                    <a:cubicBezTo>
                      <a:pt x="101" y="2337"/>
                      <a:pt x="101" y="2337"/>
                      <a:pt x="101" y="2337"/>
                    </a:cubicBezTo>
                    <a:cubicBezTo>
                      <a:pt x="101" y="2337"/>
                      <a:pt x="101" y="2337"/>
                      <a:pt x="101" y="2337"/>
                    </a:cubicBezTo>
                    <a:lnTo>
                      <a:pt x="101" y="2337"/>
                    </a:lnTo>
                    <a:cubicBezTo>
                      <a:pt x="105" y="2337"/>
                      <a:pt x="105" y="2337"/>
                      <a:pt x="105" y="2337"/>
                    </a:cubicBezTo>
                    <a:cubicBezTo>
                      <a:pt x="105" y="2337"/>
                      <a:pt x="105" y="2337"/>
                      <a:pt x="105" y="2337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cubicBezTo>
                      <a:pt x="105" y="2341"/>
                      <a:pt x="105" y="2341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lnTo>
                      <a:pt x="105" y="2346"/>
                    </a:ln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lnTo>
                      <a:pt x="109" y="2350"/>
                    </a:lnTo>
                    <a:lnTo>
                      <a:pt x="109" y="2350"/>
                    </a:ln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lnTo>
                      <a:pt x="109" y="2359"/>
                    </a:lnTo>
                    <a:lnTo>
                      <a:pt x="109" y="2359"/>
                    </a:lnTo>
                    <a:cubicBezTo>
                      <a:pt x="109" y="2359"/>
                      <a:pt x="109" y="2359"/>
                      <a:pt x="109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lnTo>
                      <a:pt x="114" y="2367"/>
                    </a:ln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8" y="2372"/>
                      <a:pt x="118" y="2372"/>
                    </a:cubicBezTo>
                    <a:lnTo>
                      <a:pt x="118" y="2372"/>
                    </a:lnTo>
                    <a:cubicBezTo>
                      <a:pt x="118" y="2372"/>
                      <a:pt x="118" y="2372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lnTo>
                      <a:pt x="122" y="2385"/>
                    </a:lnTo>
                    <a:cubicBezTo>
                      <a:pt x="122" y="2385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lnTo>
                      <a:pt x="122" y="2389"/>
                    </a:ln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lnTo>
                      <a:pt x="122" y="2393"/>
                    </a:lnTo>
                    <a:cubicBezTo>
                      <a:pt x="122" y="2393"/>
                      <a:pt x="122" y="2393"/>
                      <a:pt x="127" y="2393"/>
                    </a:cubicBezTo>
                    <a:cubicBezTo>
                      <a:pt x="127" y="2393"/>
                      <a:pt x="127" y="2393"/>
                      <a:pt x="127" y="2393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lnTo>
                      <a:pt x="127" y="2402"/>
                    </a:ln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5" y="2415"/>
                    </a:cubicBezTo>
                    <a:cubicBezTo>
                      <a:pt x="135" y="2415"/>
                      <a:pt x="135" y="2415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lnTo>
                      <a:pt x="135" y="2424"/>
                    </a:lnTo>
                    <a:lnTo>
                      <a:pt x="135" y="2428"/>
                    </a:lnTo>
                    <a:cubicBezTo>
                      <a:pt x="135" y="2428"/>
                      <a:pt x="135" y="2428"/>
                      <a:pt x="135" y="2428"/>
                    </a:cubicBezTo>
                    <a:cubicBezTo>
                      <a:pt x="135" y="2428"/>
                      <a:pt x="135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lnTo>
                      <a:pt x="144" y="2437"/>
                    </a:ln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lnTo>
                      <a:pt x="144" y="2445"/>
                    </a:lnTo>
                    <a:cubicBezTo>
                      <a:pt x="148" y="2445"/>
                      <a:pt x="148" y="2445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lnTo>
                      <a:pt x="148" y="2454"/>
                    </a:lnTo>
                    <a:cubicBezTo>
                      <a:pt x="148" y="2454"/>
                      <a:pt x="148" y="2454"/>
                      <a:pt x="148" y="2454"/>
                    </a:cubicBezTo>
                    <a:cubicBezTo>
                      <a:pt x="153" y="2458"/>
                      <a:pt x="153" y="2458"/>
                      <a:pt x="153" y="2463"/>
                    </a:cubicBezTo>
                    <a:lnTo>
                      <a:pt x="153" y="2463"/>
                    </a:lnTo>
                    <a:cubicBezTo>
                      <a:pt x="161" y="2480"/>
                      <a:pt x="170" y="2497"/>
                      <a:pt x="179" y="2515"/>
                    </a:cubicBezTo>
                    <a:lnTo>
                      <a:pt x="565" y="2328"/>
                    </a:lnTo>
                    <a:cubicBezTo>
                      <a:pt x="539" y="2276"/>
                      <a:pt x="517" y="2220"/>
                      <a:pt x="500" y="2168"/>
                    </a:cubicBezTo>
                    <a:cubicBezTo>
                      <a:pt x="491" y="2155"/>
                      <a:pt x="487" y="2138"/>
                      <a:pt x="487" y="2125"/>
                    </a:cubicBezTo>
                    <a:close/>
                    <a:moveTo>
                      <a:pt x="44" y="1353"/>
                    </a:moveTo>
                    <a:cubicBezTo>
                      <a:pt x="36" y="1383"/>
                      <a:pt x="31" y="140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3" y="1448"/>
                      <a:pt x="23" y="1448"/>
                    </a:cubicBez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52"/>
                    </a:ln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7"/>
                      <a:pt x="23" y="1457"/>
                    </a:cubicBezTo>
                    <a:lnTo>
                      <a:pt x="23" y="1457"/>
                    </a:ln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lnTo>
                      <a:pt x="23" y="1465"/>
                    </a:ln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lnTo>
                      <a:pt x="23" y="1470"/>
                    </a:ln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lnTo>
                      <a:pt x="18" y="1474"/>
                    </a:lnTo>
                    <a:lnTo>
                      <a:pt x="18" y="1474"/>
                    </a:lnTo>
                    <a:cubicBezTo>
                      <a:pt x="18" y="1474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lnTo>
                      <a:pt x="18" y="1479"/>
                    </a:ln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7"/>
                      <a:pt x="18" y="1487"/>
                      <a:pt x="18" y="1487"/>
                    </a:cubicBez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92"/>
                      <a:pt x="18" y="1492"/>
                    </a:cubicBezTo>
                    <a:lnTo>
                      <a:pt x="18" y="1492"/>
                    </a:lnTo>
                    <a:lnTo>
                      <a:pt x="18" y="1492"/>
                    </a:lnTo>
                    <a:lnTo>
                      <a:pt x="18" y="1492"/>
                    </a:lnTo>
                    <a:cubicBezTo>
                      <a:pt x="18" y="1492"/>
                      <a:pt x="18" y="1492"/>
                      <a:pt x="18" y="1496"/>
                    </a:cubicBezTo>
                    <a:cubicBezTo>
                      <a:pt x="18" y="1496"/>
                      <a:pt x="18" y="1496"/>
                      <a:pt x="18" y="1496"/>
                    </a:cubicBezTo>
                    <a:cubicBezTo>
                      <a:pt x="18" y="1496"/>
                      <a:pt x="18" y="1496"/>
                      <a:pt x="18" y="1500"/>
                    </a:cubicBezTo>
                    <a:lnTo>
                      <a:pt x="18" y="1500"/>
                    </a:lnTo>
                    <a:cubicBezTo>
                      <a:pt x="18" y="1500"/>
                      <a:pt x="18" y="1500"/>
                      <a:pt x="18" y="1500"/>
                    </a:cubicBezTo>
                    <a:lnTo>
                      <a:pt x="18" y="1500"/>
                    </a:lnTo>
                    <a:cubicBezTo>
                      <a:pt x="10" y="1544"/>
                      <a:pt x="5" y="1591"/>
                      <a:pt x="1" y="1635"/>
                    </a:cubicBezTo>
                    <a:lnTo>
                      <a:pt x="430" y="1665"/>
                    </a:lnTo>
                    <a:cubicBezTo>
                      <a:pt x="435" y="1591"/>
                      <a:pt x="448" y="1518"/>
                      <a:pt x="461" y="1448"/>
                    </a:cubicBezTo>
                    <a:close/>
                    <a:moveTo>
                      <a:pt x="456" y="559"/>
                    </a:moveTo>
                    <a:cubicBezTo>
                      <a:pt x="456" y="559"/>
                      <a:pt x="456" y="559"/>
                      <a:pt x="456" y="559"/>
                    </a:cubicBezTo>
                    <a:lnTo>
                      <a:pt x="456" y="559"/>
                    </a:ln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64"/>
                      <a:pt x="456" y="564"/>
                      <a:pt x="452" y="564"/>
                    </a:cubicBezTo>
                    <a:lnTo>
                      <a:pt x="452" y="564"/>
                    </a:ln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lnTo>
                      <a:pt x="452" y="564"/>
                    </a:lnTo>
                    <a:lnTo>
                      <a:pt x="452" y="564"/>
                    </a:lnTo>
                    <a:lnTo>
                      <a:pt x="452" y="568"/>
                    </a:lnTo>
                    <a:cubicBezTo>
                      <a:pt x="452" y="568"/>
                      <a:pt x="452" y="568"/>
                      <a:pt x="452" y="568"/>
                    </a:cubicBezTo>
                    <a:lnTo>
                      <a:pt x="452" y="568"/>
                    </a:lnTo>
                    <a:cubicBezTo>
                      <a:pt x="448" y="568"/>
                      <a:pt x="448" y="568"/>
                      <a:pt x="448" y="568"/>
                    </a:cubicBezTo>
                    <a:lnTo>
                      <a:pt x="448" y="568"/>
                    </a:lnTo>
                    <a:lnTo>
                      <a:pt x="448" y="568"/>
                    </a:lnTo>
                    <a:lnTo>
                      <a:pt x="448" y="568"/>
                    </a:ln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3" y="572"/>
                      <a:pt x="443" y="572"/>
                      <a:pt x="443" y="572"/>
                    </a:cubicBezTo>
                    <a:cubicBezTo>
                      <a:pt x="443" y="572"/>
                      <a:pt x="443" y="572"/>
                      <a:pt x="443" y="572"/>
                    </a:cubicBezTo>
                    <a:lnTo>
                      <a:pt x="443" y="577"/>
                    </a:ln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39" y="577"/>
                      <a:pt x="439" y="577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lnTo>
                      <a:pt x="439" y="581"/>
                    </a:ln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5" y="581"/>
                      <a:pt x="435" y="581"/>
                    </a:cubicBezTo>
                    <a:cubicBezTo>
                      <a:pt x="435" y="581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lnTo>
                      <a:pt x="435" y="585"/>
                    </a:lnTo>
                    <a:cubicBezTo>
                      <a:pt x="435" y="585"/>
                      <a:pt x="435" y="585"/>
                      <a:pt x="435" y="585"/>
                    </a:cubicBezTo>
                    <a:lnTo>
                      <a:pt x="430" y="585"/>
                    </a:lnTo>
                    <a:cubicBezTo>
                      <a:pt x="430" y="590"/>
                      <a:pt x="430" y="590"/>
                      <a:pt x="430" y="590"/>
                    </a:cubicBezTo>
                    <a:lnTo>
                      <a:pt x="430" y="590"/>
                    </a:ln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8"/>
                      <a:pt x="426" y="598"/>
                      <a:pt x="422" y="598"/>
                    </a:cubicBezTo>
                    <a:lnTo>
                      <a:pt x="422" y="598"/>
                    </a:lnTo>
                    <a:cubicBezTo>
                      <a:pt x="422" y="598"/>
                      <a:pt x="422" y="598"/>
                      <a:pt x="422" y="598"/>
                    </a:cubicBezTo>
                    <a:lnTo>
                      <a:pt x="422" y="598"/>
                    </a:lnTo>
                    <a:lnTo>
                      <a:pt x="422" y="603"/>
                    </a:lnTo>
                    <a:lnTo>
                      <a:pt x="422" y="603"/>
                    </a:lnTo>
                    <a:cubicBezTo>
                      <a:pt x="422" y="603"/>
                      <a:pt x="422" y="603"/>
                      <a:pt x="417" y="603"/>
                    </a:cubicBezTo>
                    <a:cubicBezTo>
                      <a:pt x="417" y="603"/>
                      <a:pt x="417" y="603"/>
                      <a:pt x="417" y="603"/>
                    </a:cubicBezTo>
                    <a:cubicBezTo>
                      <a:pt x="417" y="603"/>
                      <a:pt x="417" y="607"/>
                      <a:pt x="417" y="607"/>
                    </a:cubicBezTo>
                    <a:lnTo>
                      <a:pt x="413" y="607"/>
                    </a:lnTo>
                    <a:cubicBezTo>
                      <a:pt x="365" y="663"/>
                      <a:pt x="322" y="724"/>
                      <a:pt x="283" y="785"/>
                    </a:cubicBezTo>
                    <a:lnTo>
                      <a:pt x="643" y="1019"/>
                    </a:lnTo>
                    <a:cubicBezTo>
                      <a:pt x="682" y="958"/>
                      <a:pt x="725" y="902"/>
                      <a:pt x="773" y="845"/>
                    </a:cubicBezTo>
                    <a:close/>
                    <a:moveTo>
                      <a:pt x="1206" y="69"/>
                    </a:moveTo>
                    <a:lnTo>
                      <a:pt x="1206" y="69"/>
                    </a:lnTo>
                    <a:cubicBezTo>
                      <a:pt x="1206" y="69"/>
                      <a:pt x="1206" y="69"/>
                      <a:pt x="1206" y="69"/>
                    </a:cubicBezTo>
                    <a:cubicBezTo>
                      <a:pt x="1206" y="69"/>
                      <a:pt x="1206" y="69"/>
                      <a:pt x="1202" y="69"/>
                    </a:cubicBezTo>
                    <a:cubicBezTo>
                      <a:pt x="1202" y="69"/>
                      <a:pt x="1202" y="69"/>
                      <a:pt x="1202" y="69"/>
                    </a:cubicBezTo>
                    <a:cubicBezTo>
                      <a:pt x="1202" y="69"/>
                      <a:pt x="1202" y="74"/>
                      <a:pt x="1202" y="74"/>
                    </a:cubicBezTo>
                    <a:lnTo>
                      <a:pt x="1202" y="74"/>
                    </a:lnTo>
                    <a:cubicBezTo>
                      <a:pt x="1202" y="74"/>
                      <a:pt x="1202" y="74"/>
                      <a:pt x="1202" y="74"/>
                    </a:cubicBezTo>
                    <a:lnTo>
                      <a:pt x="1202" y="74"/>
                    </a:lnTo>
                    <a:lnTo>
                      <a:pt x="1198" y="74"/>
                    </a:ln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89" y="74"/>
                      <a:pt x="1189" y="74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lnTo>
                      <a:pt x="1185" y="78"/>
                    </a:ln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lnTo>
                      <a:pt x="1176" y="78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lnTo>
                      <a:pt x="1176" y="82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2" y="82"/>
                      <a:pt x="1172" y="82"/>
                      <a:pt x="1172" y="82"/>
                    </a:cubicBezTo>
                    <a:lnTo>
                      <a:pt x="1172" y="82"/>
                    </a:ln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7"/>
                      <a:pt x="1163" y="87"/>
                      <a:pt x="1163" y="87"/>
                    </a:cubicBezTo>
                    <a:lnTo>
                      <a:pt x="1163" y="87"/>
                    </a:ln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lnTo>
                      <a:pt x="1159" y="87"/>
                    </a:ln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lnTo>
                      <a:pt x="1159" y="87"/>
                    </a:lnTo>
                    <a:lnTo>
                      <a:pt x="1154" y="87"/>
                    </a:lnTo>
                    <a:lnTo>
                      <a:pt x="1154" y="87"/>
                    </a:lnTo>
                    <a:cubicBezTo>
                      <a:pt x="1154" y="87"/>
                      <a:pt x="1154" y="91"/>
                      <a:pt x="1154" y="91"/>
                    </a:cubicBezTo>
                    <a:cubicBezTo>
                      <a:pt x="1154" y="91"/>
                      <a:pt x="1154" y="91"/>
                      <a:pt x="1154" y="91"/>
                    </a:cubicBezTo>
                    <a:cubicBezTo>
                      <a:pt x="1154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1" y="91"/>
                      <a:pt x="1141" y="91"/>
                    </a:cubicBezTo>
                    <a:cubicBezTo>
                      <a:pt x="1141" y="91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cubicBezTo>
                      <a:pt x="1137" y="95"/>
                      <a:pt x="1137" y="95"/>
                      <a:pt x="1137" y="95"/>
                    </a:cubicBezTo>
                    <a:lnTo>
                      <a:pt x="1137" y="95"/>
                    </a:ln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3" y="95"/>
                      <a:pt x="1133" y="95"/>
                    </a:cubicBezTo>
                    <a:cubicBezTo>
                      <a:pt x="1133" y="95"/>
                      <a:pt x="1133" y="95"/>
                      <a:pt x="1133" y="95"/>
                    </a:cubicBezTo>
                    <a:lnTo>
                      <a:pt x="1133" y="95"/>
                    </a:lnTo>
                    <a:cubicBezTo>
                      <a:pt x="1133" y="95"/>
                      <a:pt x="1133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lnTo>
                      <a:pt x="1120" y="100"/>
                    </a:lnTo>
                    <a:cubicBezTo>
                      <a:pt x="1120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07" y="104"/>
                      <a:pt x="1107" y="108"/>
                      <a:pt x="1107" y="108"/>
                    </a:cubicBezTo>
                    <a:lnTo>
                      <a:pt x="1107" y="108"/>
                    </a:lnTo>
                    <a:cubicBezTo>
                      <a:pt x="1102" y="108"/>
                      <a:pt x="1102" y="108"/>
                      <a:pt x="1098" y="108"/>
                    </a:cubicBezTo>
                    <a:lnTo>
                      <a:pt x="1098" y="108"/>
                    </a:lnTo>
                    <a:cubicBezTo>
                      <a:pt x="1098" y="108"/>
                      <a:pt x="1098" y="113"/>
                      <a:pt x="1094" y="113"/>
                    </a:cubicBezTo>
                    <a:lnTo>
                      <a:pt x="1094" y="113"/>
                    </a:lnTo>
                    <a:cubicBezTo>
                      <a:pt x="1094" y="113"/>
                      <a:pt x="1094" y="113"/>
                      <a:pt x="1089" y="113"/>
                    </a:cubicBezTo>
                    <a:cubicBezTo>
                      <a:pt x="1089" y="113"/>
                      <a:pt x="1089" y="113"/>
                      <a:pt x="1089" y="113"/>
                    </a:cubicBezTo>
                    <a:lnTo>
                      <a:pt x="1089" y="113"/>
                    </a:lnTo>
                    <a:cubicBezTo>
                      <a:pt x="1085" y="117"/>
                      <a:pt x="1085" y="117"/>
                      <a:pt x="1081" y="117"/>
                    </a:cubicBezTo>
                    <a:cubicBezTo>
                      <a:pt x="1081" y="117"/>
                      <a:pt x="1081" y="117"/>
                      <a:pt x="1081" y="117"/>
                    </a:cubicBezTo>
                    <a:cubicBezTo>
                      <a:pt x="1033" y="139"/>
                      <a:pt x="989" y="160"/>
                      <a:pt x="942" y="182"/>
                    </a:cubicBezTo>
                    <a:lnTo>
                      <a:pt x="1141" y="564"/>
                    </a:lnTo>
                    <a:cubicBezTo>
                      <a:pt x="1206" y="529"/>
                      <a:pt x="1271" y="499"/>
                      <a:pt x="1341" y="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1546;p31">
                <a:extLst>
                  <a:ext uri="{FF2B5EF4-FFF2-40B4-BE49-F238E27FC236}">
                    <a16:creationId xmlns:a16="http://schemas.microsoft.com/office/drawing/2014/main" id="{9CB6AA2D-9447-A535-E911-9FB3BCCF51BE}"/>
                  </a:ext>
                </a:extLst>
              </p:cNvPr>
              <p:cNvSpPr/>
              <p:nvPr/>
            </p:nvSpPr>
            <p:spPr>
              <a:xfrm>
                <a:off x="7543495" y="2152268"/>
                <a:ext cx="395304" cy="395173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014" extrusionOk="0">
                    <a:moveTo>
                      <a:pt x="2780" y="1080"/>
                    </a:moveTo>
                    <a:cubicBezTo>
                      <a:pt x="3014" y="1782"/>
                      <a:pt x="2637" y="2546"/>
                      <a:pt x="1934" y="2780"/>
                    </a:cubicBezTo>
                    <a:cubicBezTo>
                      <a:pt x="1228" y="3014"/>
                      <a:pt x="469" y="2632"/>
                      <a:pt x="235" y="1930"/>
                    </a:cubicBezTo>
                    <a:cubicBezTo>
                      <a:pt x="1" y="1227"/>
                      <a:pt x="382" y="469"/>
                      <a:pt x="1085" y="235"/>
                    </a:cubicBezTo>
                    <a:cubicBezTo>
                      <a:pt x="1787" y="0"/>
                      <a:pt x="2546" y="378"/>
                      <a:pt x="2780" y="10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547;p31">
                <a:extLst>
                  <a:ext uri="{FF2B5EF4-FFF2-40B4-BE49-F238E27FC236}">
                    <a16:creationId xmlns:a16="http://schemas.microsoft.com/office/drawing/2014/main" id="{124AFA2B-E8CA-C132-8245-D65E5C56229D}"/>
                  </a:ext>
                </a:extLst>
              </p:cNvPr>
              <p:cNvSpPr/>
              <p:nvPr/>
            </p:nvSpPr>
            <p:spPr>
              <a:xfrm>
                <a:off x="7653237" y="2237492"/>
                <a:ext cx="178051" cy="223022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701" extrusionOk="0">
                    <a:moveTo>
                      <a:pt x="798" y="1427"/>
                    </a:moveTo>
                    <a:lnTo>
                      <a:pt x="855" y="1596"/>
                    </a:lnTo>
                    <a:lnTo>
                      <a:pt x="1006" y="1544"/>
                    </a:lnTo>
                    <a:lnTo>
                      <a:pt x="950" y="1371"/>
                    </a:lnTo>
                    <a:lnTo>
                      <a:pt x="980" y="1358"/>
                    </a:lnTo>
                    <a:cubicBezTo>
                      <a:pt x="1184" y="1245"/>
                      <a:pt x="1271" y="1080"/>
                      <a:pt x="1215" y="907"/>
                    </a:cubicBezTo>
                    <a:cubicBezTo>
                      <a:pt x="1136" y="673"/>
                      <a:pt x="894" y="703"/>
                      <a:pt x="703" y="729"/>
                    </a:cubicBezTo>
                    <a:cubicBezTo>
                      <a:pt x="573" y="747"/>
                      <a:pt x="469" y="760"/>
                      <a:pt x="443" y="677"/>
                    </a:cubicBezTo>
                    <a:cubicBezTo>
                      <a:pt x="430" y="643"/>
                      <a:pt x="438" y="608"/>
                      <a:pt x="464" y="577"/>
                    </a:cubicBezTo>
                    <a:cubicBezTo>
                      <a:pt x="490" y="551"/>
                      <a:pt x="529" y="525"/>
                      <a:pt x="590" y="508"/>
                    </a:cubicBezTo>
                    <a:cubicBezTo>
                      <a:pt x="686" y="473"/>
                      <a:pt x="790" y="465"/>
                      <a:pt x="911" y="478"/>
                    </a:cubicBezTo>
                    <a:lnTo>
                      <a:pt x="924" y="244"/>
                    </a:lnTo>
                    <a:cubicBezTo>
                      <a:pt x="833" y="231"/>
                      <a:pt x="729" y="239"/>
                      <a:pt x="616" y="265"/>
                    </a:cubicBezTo>
                    <a:lnTo>
                      <a:pt x="582" y="274"/>
                    </a:lnTo>
                    <a:lnTo>
                      <a:pt x="525" y="101"/>
                    </a:lnTo>
                    <a:lnTo>
                      <a:pt x="373" y="153"/>
                    </a:lnTo>
                    <a:lnTo>
                      <a:pt x="430" y="326"/>
                    </a:lnTo>
                    <a:lnTo>
                      <a:pt x="399" y="339"/>
                    </a:lnTo>
                    <a:cubicBezTo>
                      <a:pt x="183" y="447"/>
                      <a:pt x="87" y="621"/>
                      <a:pt x="148" y="799"/>
                    </a:cubicBezTo>
                    <a:cubicBezTo>
                      <a:pt x="226" y="1033"/>
                      <a:pt x="464" y="1007"/>
                      <a:pt x="660" y="981"/>
                    </a:cubicBezTo>
                    <a:cubicBezTo>
                      <a:pt x="785" y="968"/>
                      <a:pt x="894" y="955"/>
                      <a:pt x="924" y="1037"/>
                    </a:cubicBezTo>
                    <a:cubicBezTo>
                      <a:pt x="928" y="1059"/>
                      <a:pt x="933" y="1098"/>
                      <a:pt x="894" y="1137"/>
                    </a:cubicBezTo>
                    <a:cubicBezTo>
                      <a:pt x="868" y="1158"/>
                      <a:pt x="829" y="1180"/>
                      <a:pt x="772" y="1197"/>
                    </a:cubicBezTo>
                    <a:cubicBezTo>
                      <a:pt x="655" y="1237"/>
                      <a:pt x="512" y="1250"/>
                      <a:pt x="386" y="1228"/>
                    </a:cubicBezTo>
                    <a:lnTo>
                      <a:pt x="365" y="1471"/>
                    </a:lnTo>
                    <a:cubicBezTo>
                      <a:pt x="473" y="1488"/>
                      <a:pt x="621" y="1475"/>
                      <a:pt x="764" y="1436"/>
                    </a:cubicBezTo>
                    <a:close/>
                    <a:moveTo>
                      <a:pt x="803" y="1700"/>
                    </a:moveTo>
                    <a:lnTo>
                      <a:pt x="746" y="1523"/>
                    </a:lnTo>
                    <a:cubicBezTo>
                      <a:pt x="586" y="1562"/>
                      <a:pt x="425" y="1566"/>
                      <a:pt x="308" y="1540"/>
                    </a:cubicBezTo>
                    <a:lnTo>
                      <a:pt x="278" y="1531"/>
                    </a:lnTo>
                    <a:lnTo>
                      <a:pt x="313" y="1132"/>
                    </a:lnTo>
                    <a:lnTo>
                      <a:pt x="356" y="1141"/>
                    </a:lnTo>
                    <a:cubicBezTo>
                      <a:pt x="482" y="1171"/>
                      <a:pt x="629" y="1163"/>
                      <a:pt x="746" y="1124"/>
                    </a:cubicBezTo>
                    <a:cubicBezTo>
                      <a:pt x="803" y="1102"/>
                      <a:pt x="829" y="1089"/>
                      <a:pt x="837" y="1076"/>
                    </a:cubicBezTo>
                    <a:cubicBezTo>
                      <a:pt x="850" y="1067"/>
                      <a:pt x="846" y="1067"/>
                      <a:pt x="846" y="1063"/>
                    </a:cubicBezTo>
                    <a:cubicBezTo>
                      <a:pt x="837" y="1041"/>
                      <a:pt x="733" y="1054"/>
                      <a:pt x="668" y="1063"/>
                    </a:cubicBezTo>
                    <a:cubicBezTo>
                      <a:pt x="469" y="1085"/>
                      <a:pt x="170" y="1119"/>
                      <a:pt x="70" y="825"/>
                    </a:cubicBezTo>
                    <a:cubicBezTo>
                      <a:pt x="1" y="617"/>
                      <a:pt x="100" y="413"/>
                      <a:pt x="334" y="283"/>
                    </a:cubicBezTo>
                    <a:lnTo>
                      <a:pt x="274" y="101"/>
                    </a:lnTo>
                    <a:lnTo>
                      <a:pt x="577" y="1"/>
                    </a:lnTo>
                    <a:lnTo>
                      <a:pt x="634" y="179"/>
                    </a:lnTo>
                    <a:cubicBezTo>
                      <a:pt x="759" y="153"/>
                      <a:pt x="876" y="148"/>
                      <a:pt x="976" y="170"/>
                    </a:cubicBezTo>
                    <a:lnTo>
                      <a:pt x="1011" y="174"/>
                    </a:lnTo>
                    <a:lnTo>
                      <a:pt x="985" y="569"/>
                    </a:lnTo>
                    <a:lnTo>
                      <a:pt x="941" y="564"/>
                    </a:lnTo>
                    <a:cubicBezTo>
                      <a:pt x="820" y="547"/>
                      <a:pt x="707" y="551"/>
                      <a:pt x="616" y="582"/>
                    </a:cubicBezTo>
                    <a:cubicBezTo>
                      <a:pt x="560" y="604"/>
                      <a:pt x="534" y="621"/>
                      <a:pt x="525" y="630"/>
                    </a:cubicBezTo>
                    <a:cubicBezTo>
                      <a:pt x="512" y="643"/>
                      <a:pt x="516" y="647"/>
                      <a:pt x="516" y="651"/>
                    </a:cubicBezTo>
                    <a:cubicBezTo>
                      <a:pt x="525" y="669"/>
                      <a:pt x="638" y="656"/>
                      <a:pt x="690" y="651"/>
                    </a:cubicBezTo>
                    <a:cubicBezTo>
                      <a:pt x="889" y="625"/>
                      <a:pt x="1189" y="586"/>
                      <a:pt x="1288" y="885"/>
                    </a:cubicBezTo>
                    <a:cubicBezTo>
                      <a:pt x="1358" y="1080"/>
                      <a:pt x="1262" y="1280"/>
                      <a:pt x="1045" y="1410"/>
                    </a:cubicBezTo>
                    <a:lnTo>
                      <a:pt x="1110" y="1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1548;p31">
              <a:extLst>
                <a:ext uri="{FF2B5EF4-FFF2-40B4-BE49-F238E27FC236}">
                  <a16:creationId xmlns:a16="http://schemas.microsoft.com/office/drawing/2014/main" id="{9C869A0F-71FF-706D-7F41-624F9C562620}"/>
                </a:ext>
              </a:extLst>
            </p:cNvPr>
            <p:cNvGrpSpPr/>
            <p:nvPr/>
          </p:nvGrpSpPr>
          <p:grpSpPr>
            <a:xfrm>
              <a:off x="6419073" y="1817405"/>
              <a:ext cx="753372" cy="753372"/>
              <a:chOff x="6419073" y="1817405"/>
              <a:chExt cx="753372" cy="753372"/>
            </a:xfrm>
          </p:grpSpPr>
          <p:sp>
            <p:nvSpPr>
              <p:cNvPr id="794" name="Google Shape;1549;p31">
                <a:extLst>
                  <a:ext uri="{FF2B5EF4-FFF2-40B4-BE49-F238E27FC236}">
                    <a16:creationId xmlns:a16="http://schemas.microsoft.com/office/drawing/2014/main" id="{663BF972-4501-50D2-B4FA-063B19BBE403}"/>
                  </a:ext>
                </a:extLst>
              </p:cNvPr>
              <p:cNvSpPr/>
              <p:nvPr/>
            </p:nvSpPr>
            <p:spPr>
              <a:xfrm>
                <a:off x="6419073" y="1817405"/>
                <a:ext cx="753372" cy="753372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746" extrusionOk="0">
                    <a:moveTo>
                      <a:pt x="5247" y="3777"/>
                    </a:moveTo>
                    <a:cubicBezTo>
                      <a:pt x="4748" y="5087"/>
                      <a:pt x="3283" y="5746"/>
                      <a:pt x="1973" y="5247"/>
                    </a:cubicBezTo>
                    <a:cubicBezTo>
                      <a:pt x="660" y="4748"/>
                      <a:pt x="1" y="3283"/>
                      <a:pt x="499" y="1974"/>
                    </a:cubicBezTo>
                    <a:cubicBezTo>
                      <a:pt x="998" y="664"/>
                      <a:pt x="2463" y="1"/>
                      <a:pt x="3773" y="499"/>
                    </a:cubicBezTo>
                    <a:cubicBezTo>
                      <a:pt x="5086" y="998"/>
                      <a:pt x="5746" y="2463"/>
                      <a:pt x="5247" y="37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550;p31">
                <a:extLst>
                  <a:ext uri="{FF2B5EF4-FFF2-40B4-BE49-F238E27FC236}">
                    <a16:creationId xmlns:a16="http://schemas.microsoft.com/office/drawing/2014/main" id="{8B19D28C-7E42-3C38-170C-5FD4A6B21DC8}"/>
                  </a:ext>
                </a:extLst>
              </p:cNvPr>
              <p:cNvSpPr/>
              <p:nvPr/>
            </p:nvSpPr>
            <p:spPr>
              <a:xfrm>
                <a:off x="6465093" y="1865130"/>
                <a:ext cx="663036" cy="660807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040" extrusionOk="0">
                    <a:moveTo>
                      <a:pt x="4415" y="816"/>
                    </a:moveTo>
                    <a:lnTo>
                      <a:pt x="3955" y="1228"/>
                    </a:lnTo>
                    <a:cubicBezTo>
                      <a:pt x="4024" y="1306"/>
                      <a:pt x="4085" y="1388"/>
                      <a:pt x="4141" y="1475"/>
                    </a:cubicBezTo>
                    <a:lnTo>
                      <a:pt x="4662" y="1146"/>
                    </a:lnTo>
                    <a:cubicBezTo>
                      <a:pt x="4588" y="1029"/>
                      <a:pt x="4506" y="920"/>
                      <a:pt x="4415" y="816"/>
                    </a:cubicBezTo>
                    <a:close/>
                    <a:moveTo>
                      <a:pt x="5000" y="1965"/>
                    </a:moveTo>
                    <a:lnTo>
                      <a:pt x="4402" y="2095"/>
                    </a:lnTo>
                    <a:cubicBezTo>
                      <a:pt x="4423" y="2199"/>
                      <a:pt x="4436" y="2303"/>
                      <a:pt x="4441" y="2403"/>
                    </a:cubicBezTo>
                    <a:lnTo>
                      <a:pt x="5056" y="2373"/>
                    </a:lnTo>
                    <a:cubicBezTo>
                      <a:pt x="5056" y="2334"/>
                      <a:pt x="5052" y="2299"/>
                      <a:pt x="5048" y="2260"/>
                    </a:cubicBezTo>
                    <a:lnTo>
                      <a:pt x="5048" y="2260"/>
                    </a:lnTo>
                    <a:cubicBezTo>
                      <a:pt x="5048" y="2260"/>
                      <a:pt x="5048" y="2260"/>
                      <a:pt x="5048" y="2260"/>
                    </a:cubicBezTo>
                    <a:lnTo>
                      <a:pt x="5048" y="2260"/>
                    </a:lnTo>
                    <a:cubicBezTo>
                      <a:pt x="5048" y="2256"/>
                      <a:pt x="5048" y="2256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lnTo>
                      <a:pt x="5048" y="2251"/>
                    </a:lnTo>
                    <a:lnTo>
                      <a:pt x="5048" y="2247"/>
                    </a:lnTo>
                    <a:lnTo>
                      <a:pt x="5048" y="2247"/>
                    </a:lnTo>
                    <a:cubicBezTo>
                      <a:pt x="5048" y="2247"/>
                      <a:pt x="5048" y="2247"/>
                      <a:pt x="5048" y="2243"/>
                    </a:cubicBezTo>
                    <a:lnTo>
                      <a:pt x="5048" y="2243"/>
                    </a:ln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lnTo>
                      <a:pt x="5048" y="2238"/>
                    </a:lnTo>
                    <a:cubicBezTo>
                      <a:pt x="5048" y="2238"/>
                      <a:pt x="5048" y="2234"/>
                      <a:pt x="5048" y="2234"/>
                    </a:cubicBezTo>
                    <a:lnTo>
                      <a:pt x="5048" y="2234"/>
                    </a:ln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lnTo>
                      <a:pt x="5048" y="2225"/>
                    </a:lnTo>
                    <a:cubicBezTo>
                      <a:pt x="5048" y="2225"/>
                      <a:pt x="5043" y="2225"/>
                      <a:pt x="5043" y="2221"/>
                    </a:cubicBezTo>
                    <a:lnTo>
                      <a:pt x="5043" y="2221"/>
                    </a:ln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lnTo>
                      <a:pt x="5043" y="2208"/>
                    </a:ln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203"/>
                      <a:pt x="5043" y="2203"/>
                    </a:cubicBezTo>
                    <a:lnTo>
                      <a:pt x="5043" y="2203"/>
                    </a:ln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86"/>
                      <a:pt x="5043" y="2186"/>
                    </a:cubicBezTo>
                    <a:lnTo>
                      <a:pt x="5043" y="2186"/>
                    </a:lnTo>
                    <a:cubicBezTo>
                      <a:pt x="5039" y="2186"/>
                      <a:pt x="5039" y="2186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77"/>
                      <a:pt x="5039" y="2173"/>
                      <a:pt x="5039" y="2173"/>
                    </a:cubicBezTo>
                    <a:lnTo>
                      <a:pt x="5039" y="2173"/>
                    </a:lnTo>
                    <a:lnTo>
                      <a:pt x="5039" y="2169"/>
                    </a:lnTo>
                    <a:lnTo>
                      <a:pt x="5039" y="2169"/>
                    </a:lnTo>
                    <a:cubicBezTo>
                      <a:pt x="5039" y="2169"/>
                      <a:pt x="5039" y="2164"/>
                      <a:pt x="5039" y="2164"/>
                    </a:cubicBezTo>
                    <a:lnTo>
                      <a:pt x="5039" y="2164"/>
                    </a:lnTo>
                    <a:cubicBezTo>
                      <a:pt x="5030" y="2095"/>
                      <a:pt x="5017" y="2030"/>
                      <a:pt x="5000" y="1965"/>
                    </a:cubicBezTo>
                    <a:close/>
                    <a:moveTo>
                      <a:pt x="4952" y="3253"/>
                    </a:moveTo>
                    <a:lnTo>
                      <a:pt x="4363" y="3071"/>
                    </a:lnTo>
                    <a:cubicBezTo>
                      <a:pt x="4350" y="3110"/>
                      <a:pt x="4332" y="3153"/>
                      <a:pt x="4319" y="3192"/>
                    </a:cubicBezTo>
                    <a:cubicBezTo>
                      <a:pt x="4298" y="3248"/>
                      <a:pt x="4272" y="3305"/>
                      <a:pt x="4246" y="3361"/>
                    </a:cubicBezTo>
                    <a:lnTo>
                      <a:pt x="4801" y="3634"/>
                    </a:lnTo>
                    <a:cubicBezTo>
                      <a:pt x="4814" y="3608"/>
                      <a:pt x="4827" y="3582"/>
                      <a:pt x="4835" y="3552"/>
                    </a:cubicBezTo>
                    <a:lnTo>
                      <a:pt x="4835" y="3552"/>
                    </a:lnTo>
                    <a:cubicBezTo>
                      <a:pt x="4840" y="3552"/>
                      <a:pt x="4840" y="3552"/>
                      <a:pt x="4840" y="3552"/>
                    </a:cubicBezTo>
                    <a:cubicBezTo>
                      <a:pt x="4840" y="3552"/>
                      <a:pt x="4840" y="3552"/>
                      <a:pt x="4840" y="3552"/>
                    </a:cubicBezTo>
                    <a:lnTo>
                      <a:pt x="4840" y="3552"/>
                    </a:ln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4" y="3543"/>
                    </a:cubicBezTo>
                    <a:lnTo>
                      <a:pt x="4844" y="3543"/>
                    </a:lnTo>
                    <a:lnTo>
                      <a:pt x="4844" y="3543"/>
                    </a:lnTo>
                    <a:cubicBezTo>
                      <a:pt x="4844" y="3543"/>
                      <a:pt x="4844" y="3543"/>
                      <a:pt x="4844" y="3543"/>
                    </a:cubicBezTo>
                    <a:cubicBezTo>
                      <a:pt x="4844" y="3539"/>
                      <a:pt x="4844" y="3535"/>
                      <a:pt x="4848" y="3535"/>
                    </a:cubicBezTo>
                    <a:lnTo>
                      <a:pt x="4848" y="3535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lnTo>
                      <a:pt x="4853" y="3522"/>
                    </a:ln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3"/>
                      <a:pt x="4853" y="3513"/>
                    </a:cubicBezTo>
                    <a:lnTo>
                      <a:pt x="4853" y="3513"/>
                    </a:lnTo>
                    <a:cubicBezTo>
                      <a:pt x="4857" y="3513"/>
                      <a:pt x="4857" y="3513"/>
                      <a:pt x="4857" y="3513"/>
                    </a:cubicBezTo>
                    <a:lnTo>
                      <a:pt x="4857" y="3513"/>
                    </a:lnTo>
                    <a:cubicBezTo>
                      <a:pt x="4857" y="3513"/>
                      <a:pt x="4857" y="3509"/>
                      <a:pt x="4857" y="3509"/>
                    </a:cubicBezTo>
                    <a:lnTo>
                      <a:pt x="4857" y="3509"/>
                    </a:ln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61" y="3504"/>
                      <a:pt x="4861" y="3504"/>
                    </a:cubicBezTo>
                    <a:cubicBezTo>
                      <a:pt x="4861" y="3504"/>
                      <a:pt x="4861" y="3504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lnTo>
                      <a:pt x="4861" y="3496"/>
                    </a:ln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1"/>
                      <a:pt x="4861" y="3491"/>
                      <a:pt x="4866" y="3491"/>
                    </a:cubicBez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4" y="3474"/>
                    </a:cubicBezTo>
                    <a:cubicBezTo>
                      <a:pt x="4874" y="3470"/>
                      <a:pt x="4874" y="3470"/>
                      <a:pt x="4874" y="3470"/>
                    </a:cubicBezTo>
                    <a:lnTo>
                      <a:pt x="4874" y="3470"/>
                    </a:lnTo>
                    <a:lnTo>
                      <a:pt x="4874" y="3470"/>
                    </a:lnTo>
                    <a:cubicBezTo>
                      <a:pt x="4874" y="3470"/>
                      <a:pt x="4874" y="3470"/>
                      <a:pt x="4874" y="3470"/>
                    </a:cubicBezTo>
                    <a:cubicBezTo>
                      <a:pt x="4874" y="3470"/>
                      <a:pt x="4874" y="3470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1"/>
                    </a:cubicBezTo>
                    <a:cubicBezTo>
                      <a:pt x="4874" y="3461"/>
                      <a:pt x="4874" y="3461"/>
                      <a:pt x="4874" y="3461"/>
                    </a:cubicBezTo>
                    <a:lnTo>
                      <a:pt x="4879" y="3461"/>
                    </a:lnTo>
                    <a:cubicBezTo>
                      <a:pt x="4879" y="3461"/>
                      <a:pt x="4879" y="3461"/>
                      <a:pt x="4879" y="3461"/>
                    </a:cubicBezTo>
                    <a:cubicBezTo>
                      <a:pt x="4879" y="3461"/>
                      <a:pt x="4879" y="3461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lnTo>
                      <a:pt x="4879" y="3457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79" y="3452"/>
                      <a:pt x="4879" y="3452"/>
                    </a:cubicBezTo>
                    <a:lnTo>
                      <a:pt x="4879" y="3452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83" y="3452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39"/>
                      <a:pt x="4883" y="3439"/>
                    </a:cubicBezTo>
                    <a:cubicBezTo>
                      <a:pt x="4883" y="3439"/>
                      <a:pt x="4883" y="3439"/>
                      <a:pt x="4883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6" y="3417"/>
                    </a:cubicBezTo>
                    <a:cubicBezTo>
                      <a:pt x="4896" y="3417"/>
                      <a:pt x="4896" y="3417"/>
                      <a:pt x="4896" y="3417"/>
                    </a:cubicBezTo>
                    <a:cubicBezTo>
                      <a:pt x="4896" y="3417"/>
                      <a:pt x="4896" y="3413"/>
                      <a:pt x="4896" y="3413"/>
                    </a:cubicBez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13"/>
                    </a:ln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09"/>
                    </a:lnTo>
                    <a:cubicBezTo>
                      <a:pt x="4896" y="3409"/>
                      <a:pt x="4896" y="3409"/>
                      <a:pt x="4896" y="3409"/>
                    </a:cubicBezTo>
                    <a:lnTo>
                      <a:pt x="4896" y="3409"/>
                    </a:lnTo>
                    <a:lnTo>
                      <a:pt x="4896" y="3409"/>
                    </a:lnTo>
                    <a:cubicBezTo>
                      <a:pt x="4896" y="3409"/>
                      <a:pt x="4896" y="3404"/>
                      <a:pt x="4896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0" y="3396"/>
                      <a:pt x="4900" y="3396"/>
                    </a:cubicBezTo>
                    <a:lnTo>
                      <a:pt x="4900" y="3396"/>
                    </a:ln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5" y="3396"/>
                      <a:pt x="4905" y="3396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87"/>
                    </a:cubicBezTo>
                    <a:cubicBezTo>
                      <a:pt x="4905" y="3387"/>
                      <a:pt x="4905" y="3387"/>
                      <a:pt x="4905" y="3387"/>
                    </a:cubicBezTo>
                    <a:cubicBezTo>
                      <a:pt x="4905" y="3387"/>
                      <a:pt x="4905" y="3387"/>
                      <a:pt x="4905" y="3383"/>
                    </a:cubicBezTo>
                    <a:lnTo>
                      <a:pt x="4905" y="3383"/>
                    </a:lnTo>
                    <a:cubicBezTo>
                      <a:pt x="4905" y="3383"/>
                      <a:pt x="4909" y="3383"/>
                      <a:pt x="4909" y="3383"/>
                    </a:cubicBezTo>
                    <a:cubicBezTo>
                      <a:pt x="4909" y="3378"/>
                      <a:pt x="4909" y="3378"/>
                      <a:pt x="4909" y="3378"/>
                    </a:cubicBezTo>
                    <a:cubicBezTo>
                      <a:pt x="4918" y="3352"/>
                      <a:pt x="4926" y="3326"/>
                      <a:pt x="4935" y="3300"/>
                    </a:cubicBezTo>
                    <a:lnTo>
                      <a:pt x="4935" y="3300"/>
                    </a:lnTo>
                    <a:cubicBezTo>
                      <a:pt x="4935" y="3300"/>
                      <a:pt x="4935" y="3300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9" y="3296"/>
                      <a:pt x="4939" y="3292"/>
                    </a:cubicBezTo>
                    <a:lnTo>
                      <a:pt x="4939" y="3292"/>
                    </a:ln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87"/>
                      <a:pt x="4939" y="3287"/>
                      <a:pt x="4939" y="3287"/>
                    </a:cubicBezTo>
                    <a:lnTo>
                      <a:pt x="4939" y="3287"/>
                    </a:ln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lnTo>
                      <a:pt x="4939" y="3283"/>
                    </a:lnTo>
                    <a:cubicBezTo>
                      <a:pt x="4939" y="3283"/>
                      <a:pt x="4944" y="3283"/>
                      <a:pt x="4944" y="3279"/>
                    </a:cubicBezTo>
                    <a:cubicBezTo>
                      <a:pt x="4944" y="3279"/>
                      <a:pt x="4944" y="3279"/>
                      <a:pt x="4944" y="3279"/>
                    </a:cubicBezTo>
                    <a:lnTo>
                      <a:pt x="4944" y="3279"/>
                    </a:lnTo>
                    <a:cubicBezTo>
                      <a:pt x="4944" y="3270"/>
                      <a:pt x="4948" y="3261"/>
                      <a:pt x="4952" y="3253"/>
                    </a:cubicBezTo>
                    <a:close/>
                    <a:moveTo>
                      <a:pt x="3851" y="3903"/>
                    </a:moveTo>
                    <a:cubicBezTo>
                      <a:pt x="3773" y="3972"/>
                      <a:pt x="3695" y="4037"/>
                      <a:pt x="3608" y="4098"/>
                    </a:cubicBezTo>
                    <a:lnTo>
                      <a:pt x="3955" y="4605"/>
                    </a:lnTo>
                    <a:cubicBezTo>
                      <a:pt x="3964" y="4601"/>
                      <a:pt x="3972" y="4592"/>
                      <a:pt x="3985" y="4588"/>
                    </a:cubicBezTo>
                    <a:lnTo>
                      <a:pt x="3985" y="4588"/>
                    </a:lnTo>
                    <a:cubicBezTo>
                      <a:pt x="3985" y="4588"/>
                      <a:pt x="3985" y="4588"/>
                      <a:pt x="3985" y="4584"/>
                    </a:cubicBezTo>
                    <a:lnTo>
                      <a:pt x="3985" y="4584"/>
                    </a:lnTo>
                    <a:cubicBezTo>
                      <a:pt x="3985" y="4584"/>
                      <a:pt x="3990" y="4584"/>
                      <a:pt x="3990" y="4579"/>
                    </a:cubicBezTo>
                    <a:cubicBezTo>
                      <a:pt x="3990" y="4579"/>
                      <a:pt x="3990" y="4579"/>
                      <a:pt x="3990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lnTo>
                      <a:pt x="3998" y="4575"/>
                    </a:lnTo>
                    <a:cubicBezTo>
                      <a:pt x="3998" y="4575"/>
                      <a:pt x="3998" y="4575"/>
                      <a:pt x="3998" y="4575"/>
                    </a:cubicBezTo>
                    <a:cubicBezTo>
                      <a:pt x="3998" y="4575"/>
                      <a:pt x="3998" y="4575"/>
                      <a:pt x="4003" y="4575"/>
                    </a:cubicBezTo>
                    <a:lnTo>
                      <a:pt x="4003" y="4575"/>
                    </a:ln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1"/>
                      <a:pt x="4003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lnTo>
                      <a:pt x="4007" y="4571"/>
                    </a:lnTo>
                    <a:lnTo>
                      <a:pt x="4007" y="4571"/>
                    </a:ln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lnTo>
                      <a:pt x="4011" y="4566"/>
                    </a:lnTo>
                    <a:lnTo>
                      <a:pt x="4011" y="4566"/>
                    </a:ln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58"/>
                    </a:cubicBezTo>
                    <a:cubicBezTo>
                      <a:pt x="4020" y="4558"/>
                      <a:pt x="4020" y="4558"/>
                      <a:pt x="4020" y="4558"/>
                    </a:cubicBezTo>
                    <a:lnTo>
                      <a:pt x="4024" y="4558"/>
                    </a:ln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9" y="4558"/>
                      <a:pt x="4029" y="4558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lnTo>
                      <a:pt x="4029" y="4553"/>
                    </a:ln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lnTo>
                      <a:pt x="4037" y="4549"/>
                    </a:lnTo>
                    <a:lnTo>
                      <a:pt x="4037" y="4549"/>
                    </a:ln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5"/>
                    </a:cubicBezTo>
                    <a:cubicBezTo>
                      <a:pt x="4037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6" y="4545"/>
                      <a:pt x="4046" y="4540"/>
                      <a:pt x="4046" y="4540"/>
                    </a:cubicBezTo>
                    <a:lnTo>
                      <a:pt x="4046" y="4540"/>
                    </a:lnTo>
                    <a:cubicBezTo>
                      <a:pt x="4046" y="4540"/>
                      <a:pt x="4046" y="4540"/>
                      <a:pt x="4046" y="4540"/>
                    </a:cubicBezTo>
                    <a:cubicBezTo>
                      <a:pt x="4046" y="4540"/>
                      <a:pt x="4046" y="4540"/>
                      <a:pt x="4046" y="4540"/>
                    </a:cubicBezTo>
                    <a:lnTo>
                      <a:pt x="4050" y="4540"/>
                    </a:lnTo>
                    <a:cubicBezTo>
                      <a:pt x="4050" y="4540"/>
                      <a:pt x="4050" y="4540"/>
                      <a:pt x="4050" y="4540"/>
                    </a:cubicBezTo>
                    <a:cubicBezTo>
                      <a:pt x="4050" y="4540"/>
                      <a:pt x="4050" y="4540"/>
                      <a:pt x="4050" y="4540"/>
                    </a:cubicBezTo>
                    <a:lnTo>
                      <a:pt x="4050" y="4536"/>
                    </a:lnTo>
                    <a:cubicBezTo>
                      <a:pt x="4050" y="4536"/>
                      <a:pt x="4055" y="4536"/>
                      <a:pt x="4055" y="4536"/>
                    </a:cubicBezTo>
                    <a:lnTo>
                      <a:pt x="4055" y="4536"/>
                    </a:ln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2"/>
                      <a:pt x="4055" y="4532"/>
                    </a:cubicBezTo>
                    <a:cubicBezTo>
                      <a:pt x="4055" y="4532"/>
                      <a:pt x="4059" y="4532"/>
                      <a:pt x="4059" y="4532"/>
                    </a:cubicBezTo>
                    <a:cubicBezTo>
                      <a:pt x="4059" y="4532"/>
                      <a:pt x="4059" y="4532"/>
                      <a:pt x="4059" y="4532"/>
                    </a:cubicBezTo>
                    <a:lnTo>
                      <a:pt x="4059" y="4532"/>
                    </a:lnTo>
                    <a:cubicBezTo>
                      <a:pt x="4059" y="4532"/>
                      <a:pt x="4063" y="4532"/>
                      <a:pt x="4063" y="4527"/>
                    </a:cubicBezTo>
                    <a:lnTo>
                      <a:pt x="4063" y="4527"/>
                    </a:ln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8" y="4527"/>
                      <a:pt x="4068" y="4523"/>
                      <a:pt x="4072" y="4523"/>
                    </a:cubicBezTo>
                    <a:cubicBezTo>
                      <a:pt x="4072" y="4523"/>
                      <a:pt x="4072" y="4523"/>
                      <a:pt x="4072" y="4523"/>
                    </a:cubicBezTo>
                    <a:lnTo>
                      <a:pt x="4072" y="4523"/>
                    </a:lnTo>
                    <a:lnTo>
                      <a:pt x="4081" y="4514"/>
                    </a:lnTo>
                    <a:lnTo>
                      <a:pt x="4081" y="4514"/>
                    </a:lnTo>
                    <a:cubicBezTo>
                      <a:pt x="4102" y="4501"/>
                      <a:pt x="4120" y="4484"/>
                      <a:pt x="4141" y="4467"/>
                    </a:cubicBezTo>
                    <a:lnTo>
                      <a:pt x="4141" y="4467"/>
                    </a:lnTo>
                    <a:cubicBezTo>
                      <a:pt x="4146" y="4462"/>
                      <a:pt x="4146" y="4462"/>
                      <a:pt x="4150" y="4458"/>
                    </a:cubicBezTo>
                    <a:lnTo>
                      <a:pt x="4150" y="4458"/>
                    </a:lnTo>
                    <a:cubicBezTo>
                      <a:pt x="4155" y="4458"/>
                      <a:pt x="4155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54"/>
                      <a:pt x="4159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49"/>
                      <a:pt x="4163" y="4449"/>
                      <a:pt x="4163" y="4449"/>
                    </a:cubicBezTo>
                    <a:lnTo>
                      <a:pt x="4163" y="4449"/>
                    </a:lnTo>
                    <a:cubicBezTo>
                      <a:pt x="4163" y="4449"/>
                      <a:pt x="4163" y="4449"/>
                      <a:pt x="4163" y="4449"/>
                    </a:cubicBezTo>
                    <a:lnTo>
                      <a:pt x="4163" y="4445"/>
                    </a:lnTo>
                    <a:cubicBezTo>
                      <a:pt x="4163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lnTo>
                      <a:pt x="4168" y="4445"/>
                    </a:lnTo>
                    <a:cubicBezTo>
                      <a:pt x="4168" y="4445"/>
                      <a:pt x="4168" y="4445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lnTo>
                      <a:pt x="4172" y="4441"/>
                    </a:lnTo>
                    <a:cubicBezTo>
                      <a:pt x="4172" y="4441"/>
                      <a:pt x="4176" y="4441"/>
                      <a:pt x="4176" y="4441"/>
                    </a:cubicBezTo>
                    <a:cubicBezTo>
                      <a:pt x="4176" y="4441"/>
                      <a:pt x="4176" y="4441"/>
                      <a:pt x="4176" y="4436"/>
                    </a:cubicBezTo>
                    <a:cubicBezTo>
                      <a:pt x="4176" y="4436"/>
                      <a:pt x="4176" y="4436"/>
                      <a:pt x="4176" y="4436"/>
                    </a:cubicBezTo>
                    <a:lnTo>
                      <a:pt x="4176" y="4436"/>
                    </a:ln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5" y="4432"/>
                      <a:pt x="4185" y="4432"/>
                    </a:cubicBezTo>
                    <a:cubicBezTo>
                      <a:pt x="4185" y="4432"/>
                      <a:pt x="4185" y="4432"/>
                      <a:pt x="4185" y="4432"/>
                    </a:cubicBezTo>
                    <a:lnTo>
                      <a:pt x="4185" y="4428"/>
                    </a:lnTo>
                    <a:cubicBezTo>
                      <a:pt x="4185" y="4428"/>
                      <a:pt x="4185" y="4428"/>
                      <a:pt x="4185" y="4428"/>
                    </a:cubicBezTo>
                    <a:cubicBezTo>
                      <a:pt x="4185" y="4428"/>
                      <a:pt x="4185" y="4428"/>
                      <a:pt x="4185" y="4428"/>
                    </a:cubicBezTo>
                    <a:lnTo>
                      <a:pt x="4185" y="4428"/>
                    </a:ln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3"/>
                      <a:pt x="4189" y="4423"/>
                      <a:pt x="4189" y="4423"/>
                    </a:cubicBezTo>
                    <a:cubicBezTo>
                      <a:pt x="4189" y="4423"/>
                      <a:pt x="4189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23"/>
                      <a:pt x="4194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19"/>
                      <a:pt x="4194" y="4419"/>
                      <a:pt x="4194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lnTo>
                      <a:pt x="4198" y="4419"/>
                    </a:lnTo>
                    <a:cubicBezTo>
                      <a:pt x="4198" y="4419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7" y="4415"/>
                    </a:cubicBezTo>
                    <a:lnTo>
                      <a:pt x="4207" y="4415"/>
                    </a:lnTo>
                    <a:cubicBezTo>
                      <a:pt x="4228" y="4393"/>
                      <a:pt x="4250" y="4371"/>
                      <a:pt x="4276" y="4350"/>
                    </a:cubicBezTo>
                    <a:close/>
                    <a:moveTo>
                      <a:pt x="2997" y="4371"/>
                    </a:moveTo>
                    <a:cubicBezTo>
                      <a:pt x="2893" y="4397"/>
                      <a:pt x="2793" y="4415"/>
                      <a:pt x="2689" y="4428"/>
                    </a:cubicBezTo>
                    <a:lnTo>
                      <a:pt x="2741" y="5039"/>
                    </a:lnTo>
                    <a:cubicBezTo>
                      <a:pt x="2789" y="5035"/>
                      <a:pt x="2836" y="5030"/>
                      <a:pt x="2884" y="5026"/>
                    </a:cubicBezTo>
                    <a:cubicBezTo>
                      <a:pt x="2884" y="5022"/>
                      <a:pt x="2888" y="5022"/>
                      <a:pt x="2888" y="5022"/>
                    </a:cubicBezTo>
                    <a:lnTo>
                      <a:pt x="2888" y="5022"/>
                    </a:lnTo>
                    <a:cubicBezTo>
                      <a:pt x="2888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7" y="5022"/>
                      <a:pt x="2897" y="5022"/>
                      <a:pt x="2897" y="5022"/>
                    </a:cubicBezTo>
                    <a:lnTo>
                      <a:pt x="2901" y="5022"/>
                    </a:lnTo>
                    <a:lnTo>
                      <a:pt x="2901" y="5022"/>
                    </a:ln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lnTo>
                      <a:pt x="2906" y="5022"/>
                    </a:lnTo>
                    <a:cubicBezTo>
                      <a:pt x="2906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lnTo>
                      <a:pt x="2910" y="5022"/>
                    </a:ln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4" y="5022"/>
                      <a:pt x="2914" y="5022"/>
                      <a:pt x="2914" y="5022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lnTo>
                      <a:pt x="2932" y="5017"/>
                    </a:ln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6" y="5017"/>
                    </a:cubicBezTo>
                    <a:cubicBezTo>
                      <a:pt x="2936" y="5017"/>
                      <a:pt x="2936" y="5017"/>
                      <a:pt x="2936" y="5017"/>
                    </a:cubicBezTo>
                    <a:lnTo>
                      <a:pt x="2941" y="5017"/>
                    </a:ln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cubicBezTo>
                      <a:pt x="2941" y="5013"/>
                      <a:pt x="2945" y="5013"/>
                      <a:pt x="2945" y="5013"/>
                    </a:cubicBezTo>
                    <a:lnTo>
                      <a:pt x="2945" y="5013"/>
                    </a:lnTo>
                    <a:lnTo>
                      <a:pt x="2949" y="5013"/>
                    </a:lnTo>
                    <a:lnTo>
                      <a:pt x="2949" y="5013"/>
                    </a:lnTo>
                    <a:cubicBezTo>
                      <a:pt x="3014" y="5000"/>
                      <a:pt x="3084" y="4987"/>
                      <a:pt x="3149" y="4970"/>
                    </a:cubicBezTo>
                    <a:close/>
                    <a:moveTo>
                      <a:pt x="2021" y="4367"/>
                    </a:moveTo>
                    <a:cubicBezTo>
                      <a:pt x="1961" y="4350"/>
                      <a:pt x="1900" y="4328"/>
                      <a:pt x="1839" y="4306"/>
                    </a:cubicBezTo>
                    <a:cubicBezTo>
                      <a:pt x="1800" y="4293"/>
                      <a:pt x="1766" y="4276"/>
                      <a:pt x="1727" y="4259"/>
                    </a:cubicBezTo>
                    <a:lnTo>
                      <a:pt x="1471" y="4822"/>
                    </a:lnTo>
                    <a:cubicBezTo>
                      <a:pt x="1479" y="4827"/>
                      <a:pt x="1488" y="4831"/>
                      <a:pt x="1497" y="4835"/>
                    </a:cubicBezTo>
                    <a:cubicBezTo>
                      <a:pt x="1497" y="4835"/>
                      <a:pt x="1501" y="4835"/>
                      <a:pt x="1501" y="4835"/>
                    </a:cubicBezTo>
                    <a:lnTo>
                      <a:pt x="1501" y="4835"/>
                    </a:ln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5" y="4835"/>
                      <a:pt x="1505" y="4835"/>
                      <a:pt x="1505" y="4835"/>
                    </a:cubicBezTo>
                    <a:cubicBezTo>
                      <a:pt x="1505" y="4835"/>
                      <a:pt x="1505" y="4840"/>
                      <a:pt x="1505" y="4840"/>
                    </a:cubicBezTo>
                    <a:cubicBezTo>
                      <a:pt x="1505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lnTo>
                      <a:pt x="1510" y="4840"/>
                    </a:ln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lnTo>
                      <a:pt x="1514" y="4840"/>
                    </a:lnTo>
                    <a:cubicBezTo>
                      <a:pt x="1514" y="4840"/>
                      <a:pt x="1514" y="4840"/>
                      <a:pt x="1518" y="4840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lnTo>
                      <a:pt x="1523" y="4844"/>
                    </a:ln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lnTo>
                      <a:pt x="1536" y="4848"/>
                    </a:ln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53"/>
                    </a:cubicBezTo>
                    <a:cubicBezTo>
                      <a:pt x="1536" y="4853"/>
                      <a:pt x="1536" y="4853"/>
                      <a:pt x="1536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9" y="4853"/>
                    </a:cubicBezTo>
                    <a:lnTo>
                      <a:pt x="1549" y="4853"/>
                    </a:lnTo>
                    <a:cubicBezTo>
                      <a:pt x="1549" y="4857"/>
                      <a:pt x="1549" y="4857"/>
                      <a:pt x="1549" y="4857"/>
                    </a:cubicBezTo>
                    <a:cubicBezTo>
                      <a:pt x="1549" y="4857"/>
                      <a:pt x="1549" y="4857"/>
                      <a:pt x="1549" y="4857"/>
                    </a:cubicBezTo>
                    <a:lnTo>
                      <a:pt x="1549" y="4857"/>
                    </a:lnTo>
                    <a:lnTo>
                      <a:pt x="1549" y="4857"/>
                    </a:ln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lnTo>
                      <a:pt x="1553" y="4857"/>
                    </a:lnTo>
                    <a:cubicBezTo>
                      <a:pt x="1557" y="4857"/>
                      <a:pt x="1557" y="4857"/>
                      <a:pt x="1557" y="4861"/>
                    </a:cubicBezTo>
                    <a:cubicBezTo>
                      <a:pt x="1557" y="4861"/>
                      <a:pt x="1557" y="4861"/>
                      <a:pt x="1557" y="4861"/>
                    </a:cubicBezTo>
                    <a:cubicBezTo>
                      <a:pt x="1557" y="4861"/>
                      <a:pt x="1557" y="4861"/>
                      <a:pt x="1562" y="4861"/>
                    </a:cubicBezTo>
                    <a:lnTo>
                      <a:pt x="1562" y="4861"/>
                    </a:ln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70" y="4861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cubicBezTo>
                      <a:pt x="1592" y="4874"/>
                      <a:pt x="1596" y="4874"/>
                      <a:pt x="1596" y="4874"/>
                    </a:cubicBezTo>
                    <a:cubicBezTo>
                      <a:pt x="1596" y="4874"/>
                      <a:pt x="1596" y="4874"/>
                      <a:pt x="1596" y="4874"/>
                    </a:cubicBezTo>
                    <a:lnTo>
                      <a:pt x="1596" y="4874"/>
                    </a:ln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9"/>
                      <a:pt x="1601" y="4879"/>
                    </a:cubicBezTo>
                    <a:cubicBezTo>
                      <a:pt x="1601" y="4879"/>
                      <a:pt x="1601" y="4879"/>
                      <a:pt x="1601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cubicBezTo>
                      <a:pt x="1605" y="4879"/>
                      <a:pt x="1605" y="4879"/>
                      <a:pt x="1609" y="4879"/>
                    </a:cubicBezTo>
                    <a:lnTo>
                      <a:pt x="1609" y="4879"/>
                    </a:ln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lnTo>
                      <a:pt x="1609" y="4879"/>
                    </a:lnTo>
                    <a:lnTo>
                      <a:pt x="1614" y="4883"/>
                    </a:ln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22" y="4883"/>
                      <a:pt x="1622" y="4883"/>
                    </a:cubicBezTo>
                    <a:lnTo>
                      <a:pt x="1622" y="4883"/>
                    </a:lnTo>
                    <a:cubicBezTo>
                      <a:pt x="1622" y="4883"/>
                      <a:pt x="1622" y="4883"/>
                      <a:pt x="1622" y="4883"/>
                    </a:cubicBezTo>
                    <a:cubicBezTo>
                      <a:pt x="1622" y="4887"/>
                      <a:pt x="1622" y="4887"/>
                      <a:pt x="1627" y="4887"/>
                    </a:cubicBezTo>
                    <a:lnTo>
                      <a:pt x="1627" y="4887"/>
                    </a:ln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lnTo>
                      <a:pt x="1631" y="4887"/>
                    </a:ln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0" y="4892"/>
                    </a:lnTo>
                    <a:cubicBezTo>
                      <a:pt x="1640" y="4892"/>
                      <a:pt x="1640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4" y="4892"/>
                    </a:ln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8" y="4892"/>
                    </a:cubicBezTo>
                    <a:cubicBezTo>
                      <a:pt x="1648" y="4892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lnTo>
                      <a:pt x="1653" y="4896"/>
                    </a:lnTo>
                    <a:cubicBezTo>
                      <a:pt x="1653" y="4896"/>
                      <a:pt x="1653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lnTo>
                      <a:pt x="1657" y="4896"/>
                    </a:ln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lnTo>
                      <a:pt x="1666" y="4900"/>
                    </a:ln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5"/>
                      <a:pt x="1670" y="4905"/>
                      <a:pt x="1670" y="4905"/>
                    </a:cubicBezTo>
                    <a:lnTo>
                      <a:pt x="1674" y="4905"/>
                    </a:ln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83" y="4905"/>
                      <a:pt x="1683" y="4905"/>
                    </a:cubicBezTo>
                    <a:cubicBezTo>
                      <a:pt x="1683" y="4905"/>
                      <a:pt x="1683" y="4905"/>
                      <a:pt x="1683" y="4905"/>
                    </a:cubicBezTo>
                    <a:lnTo>
                      <a:pt x="1683" y="4909"/>
                    </a:ln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6" y="4909"/>
                      <a:pt x="1696" y="4909"/>
                    </a:cubicBezTo>
                    <a:cubicBezTo>
                      <a:pt x="1696" y="4909"/>
                      <a:pt x="1696" y="4909"/>
                      <a:pt x="1696" y="4909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cubicBezTo>
                      <a:pt x="1709" y="4913"/>
                      <a:pt x="1709" y="4913"/>
                      <a:pt x="1709" y="4913"/>
                    </a:cubicBezTo>
                    <a:lnTo>
                      <a:pt x="1709" y="4913"/>
                    </a:ln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18" y="4918"/>
                      <a:pt x="1722" y="4922"/>
                      <a:pt x="1731" y="4922"/>
                    </a:cubicBezTo>
                    <a:cubicBezTo>
                      <a:pt x="1731" y="4922"/>
                      <a:pt x="1731" y="4922"/>
                      <a:pt x="1731" y="4922"/>
                    </a:cubicBezTo>
                    <a:lnTo>
                      <a:pt x="1731" y="4922"/>
                    </a:lnTo>
                    <a:cubicBezTo>
                      <a:pt x="1731" y="4922"/>
                      <a:pt x="1735" y="4922"/>
                      <a:pt x="1735" y="4922"/>
                    </a:cubicBezTo>
                    <a:lnTo>
                      <a:pt x="1735" y="4922"/>
                    </a:lnTo>
                    <a:cubicBezTo>
                      <a:pt x="1735" y="4926"/>
                      <a:pt x="1735" y="4926"/>
                      <a:pt x="1735" y="4926"/>
                    </a:cubicBezTo>
                    <a:lnTo>
                      <a:pt x="1735" y="4926"/>
                    </a:lnTo>
                    <a:cubicBezTo>
                      <a:pt x="1735" y="4926"/>
                      <a:pt x="1735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cubicBezTo>
                      <a:pt x="1779" y="4939"/>
                      <a:pt x="1818" y="4952"/>
                      <a:pt x="1861" y="4961"/>
                    </a:cubicBezTo>
                    <a:close/>
                    <a:moveTo>
                      <a:pt x="972" y="3647"/>
                    </a:moveTo>
                    <a:lnTo>
                      <a:pt x="473" y="4011"/>
                    </a:lnTo>
                    <a:cubicBezTo>
                      <a:pt x="552" y="4120"/>
                      <a:pt x="643" y="4224"/>
                      <a:pt x="738" y="4319"/>
                    </a:cubicBezTo>
                    <a:lnTo>
                      <a:pt x="738" y="4319"/>
                    </a:lnTo>
                    <a:lnTo>
                      <a:pt x="742" y="4319"/>
                    </a:lnTo>
                    <a:lnTo>
                      <a:pt x="1176" y="3881"/>
                    </a:lnTo>
                    <a:cubicBezTo>
                      <a:pt x="1102" y="3808"/>
                      <a:pt x="1033" y="3730"/>
                      <a:pt x="972" y="3647"/>
                    </a:cubicBezTo>
                    <a:close/>
                    <a:moveTo>
                      <a:pt x="612" y="2737"/>
                    </a:moveTo>
                    <a:lnTo>
                      <a:pt x="1" y="2810"/>
                    </a:lnTo>
                    <a:cubicBezTo>
                      <a:pt x="5" y="2832"/>
                      <a:pt x="5" y="2858"/>
                      <a:pt x="10" y="2880"/>
                    </a:cubicBezTo>
                    <a:lnTo>
                      <a:pt x="10" y="2880"/>
                    </a:lnTo>
                    <a:cubicBezTo>
                      <a:pt x="10" y="2884"/>
                      <a:pt x="10" y="2884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lnTo>
                      <a:pt x="10" y="2889"/>
                    </a:lnTo>
                    <a:lnTo>
                      <a:pt x="10" y="2893"/>
                    </a:lnTo>
                    <a:cubicBezTo>
                      <a:pt x="10" y="2893"/>
                      <a:pt x="10" y="2893"/>
                      <a:pt x="10" y="2893"/>
                    </a:cubicBezTo>
                    <a:cubicBezTo>
                      <a:pt x="10" y="2893"/>
                      <a:pt x="10" y="2893"/>
                      <a:pt x="10" y="2893"/>
                    </a:cubicBezTo>
                    <a:lnTo>
                      <a:pt x="10" y="2893"/>
                    </a:lnTo>
                    <a:cubicBezTo>
                      <a:pt x="14" y="2893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23"/>
                    </a:cubicBezTo>
                    <a:lnTo>
                      <a:pt x="18" y="2923"/>
                    </a:lnTo>
                    <a:cubicBezTo>
                      <a:pt x="18" y="2923"/>
                      <a:pt x="18" y="2923"/>
                      <a:pt x="18" y="2923"/>
                    </a:cubicBezTo>
                    <a:lnTo>
                      <a:pt x="18" y="2923"/>
                    </a:lnTo>
                    <a:cubicBezTo>
                      <a:pt x="18" y="2923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lnTo>
                      <a:pt x="18" y="2932"/>
                    </a:lnTo>
                    <a:cubicBezTo>
                      <a:pt x="18" y="2936"/>
                      <a:pt x="18" y="2936"/>
                      <a:pt x="18" y="2936"/>
                    </a:cubicBezTo>
                    <a:lnTo>
                      <a:pt x="18" y="2936"/>
                    </a:lnTo>
                    <a:cubicBezTo>
                      <a:pt x="18" y="2936"/>
                      <a:pt x="18" y="2936"/>
                      <a:pt x="18" y="2936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5"/>
                      <a:pt x="18" y="2945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54"/>
                    </a:cubicBezTo>
                    <a:cubicBezTo>
                      <a:pt x="23" y="2954"/>
                      <a:pt x="23" y="2954"/>
                      <a:pt x="23" y="2954"/>
                    </a:cubicBezTo>
                    <a:cubicBezTo>
                      <a:pt x="23" y="2954"/>
                      <a:pt x="23" y="2958"/>
                      <a:pt x="23" y="2958"/>
                    </a:cubicBezTo>
                    <a:lnTo>
                      <a:pt x="23" y="2958"/>
                    </a:lnTo>
                    <a:cubicBezTo>
                      <a:pt x="23" y="2962"/>
                      <a:pt x="23" y="2967"/>
                      <a:pt x="23" y="2971"/>
                    </a:cubicBezTo>
                    <a:lnTo>
                      <a:pt x="23" y="2971"/>
                    </a:lnTo>
                    <a:cubicBezTo>
                      <a:pt x="31" y="3001"/>
                      <a:pt x="36" y="3027"/>
                      <a:pt x="44" y="3058"/>
                    </a:cubicBezTo>
                    <a:lnTo>
                      <a:pt x="44" y="3058"/>
                    </a:lnTo>
                    <a:cubicBezTo>
                      <a:pt x="44" y="3058"/>
                      <a:pt x="44" y="3058"/>
                      <a:pt x="44" y="3062"/>
                    </a:cubicBezTo>
                    <a:cubicBezTo>
                      <a:pt x="44" y="3062"/>
                      <a:pt x="44" y="3066"/>
                      <a:pt x="44" y="3066"/>
                    </a:cubicBezTo>
                    <a:lnTo>
                      <a:pt x="44" y="3066"/>
                    </a:ln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71"/>
                      <a:pt x="44" y="3071"/>
                      <a:pt x="44" y="3071"/>
                    </a:cubicBezTo>
                    <a:lnTo>
                      <a:pt x="44" y="3071"/>
                    </a:lnTo>
                    <a:cubicBezTo>
                      <a:pt x="44" y="3071"/>
                      <a:pt x="44" y="3075"/>
                      <a:pt x="44" y="3075"/>
                    </a:cubicBezTo>
                    <a:cubicBezTo>
                      <a:pt x="44" y="3075"/>
                      <a:pt x="44" y="3075"/>
                      <a:pt x="49" y="3075"/>
                    </a:cubicBezTo>
                    <a:cubicBezTo>
                      <a:pt x="49" y="3075"/>
                      <a:pt x="49" y="3075"/>
                      <a:pt x="49" y="3075"/>
                    </a:cubicBezTo>
                    <a:cubicBezTo>
                      <a:pt x="49" y="3079"/>
                      <a:pt x="49" y="3079"/>
                      <a:pt x="49" y="3079"/>
                    </a:cubicBez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8"/>
                      <a:pt x="49" y="3088"/>
                    </a:cubicBezTo>
                    <a:lnTo>
                      <a:pt x="49" y="3088"/>
                    </a:ln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92"/>
                      <a:pt x="49" y="3092"/>
                    </a:cubicBezTo>
                    <a:cubicBezTo>
                      <a:pt x="49" y="3092"/>
                      <a:pt x="49" y="3092"/>
                      <a:pt x="49" y="3092"/>
                    </a:cubicBezTo>
                    <a:cubicBezTo>
                      <a:pt x="49" y="3092"/>
                      <a:pt x="53" y="3092"/>
                      <a:pt x="53" y="3092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lnTo>
                      <a:pt x="53" y="3105"/>
                    </a:lnTo>
                    <a:lnTo>
                      <a:pt x="53" y="3110"/>
                    </a:lnTo>
                    <a:lnTo>
                      <a:pt x="53" y="3110"/>
                    </a:lnTo>
                    <a:lnTo>
                      <a:pt x="53" y="3110"/>
                    </a:lnTo>
                    <a:cubicBezTo>
                      <a:pt x="53" y="3110"/>
                      <a:pt x="53" y="3110"/>
                      <a:pt x="53" y="3110"/>
                    </a:cubicBezTo>
                    <a:cubicBezTo>
                      <a:pt x="53" y="3110"/>
                      <a:pt x="53" y="3110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8"/>
                      <a:pt x="57" y="3118"/>
                    </a:cubicBezTo>
                    <a:cubicBezTo>
                      <a:pt x="57" y="3118"/>
                      <a:pt x="57" y="3118"/>
                      <a:pt x="57" y="3118"/>
                    </a:cubicBezTo>
                    <a:lnTo>
                      <a:pt x="57" y="3118"/>
                    </a:lnTo>
                    <a:cubicBezTo>
                      <a:pt x="57" y="3118"/>
                      <a:pt x="57" y="3118"/>
                      <a:pt x="57" y="3118"/>
                    </a:cubicBezTo>
                    <a:cubicBezTo>
                      <a:pt x="57" y="3118"/>
                      <a:pt x="57" y="3123"/>
                      <a:pt x="57" y="3123"/>
                    </a:cubicBezTo>
                    <a:lnTo>
                      <a:pt x="57" y="3123"/>
                    </a:lnTo>
                    <a:cubicBezTo>
                      <a:pt x="57" y="3123"/>
                      <a:pt x="57" y="3123"/>
                      <a:pt x="57" y="3123"/>
                    </a:cubicBezTo>
                    <a:cubicBezTo>
                      <a:pt x="57" y="3123"/>
                      <a:pt x="57" y="3123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lnTo>
                      <a:pt x="57" y="3127"/>
                    </a:lnTo>
                    <a:cubicBezTo>
                      <a:pt x="57" y="3127"/>
                      <a:pt x="57" y="3127"/>
                      <a:pt x="57" y="3127"/>
                    </a:cubicBezTo>
                    <a:cubicBezTo>
                      <a:pt x="62" y="3131"/>
                      <a:pt x="62" y="3131"/>
                      <a:pt x="62" y="3136"/>
                    </a:cubicBezTo>
                    <a:lnTo>
                      <a:pt x="62" y="3136"/>
                    </a:lnTo>
                    <a:cubicBezTo>
                      <a:pt x="66" y="3162"/>
                      <a:pt x="75" y="3188"/>
                      <a:pt x="83" y="3214"/>
                    </a:cubicBezTo>
                    <a:lnTo>
                      <a:pt x="673" y="3040"/>
                    </a:lnTo>
                    <a:cubicBezTo>
                      <a:pt x="647" y="2941"/>
                      <a:pt x="625" y="2841"/>
                      <a:pt x="612" y="2737"/>
                    </a:cubicBezTo>
                    <a:close/>
                    <a:moveTo>
                      <a:pt x="179" y="1536"/>
                    </a:moveTo>
                    <a:cubicBezTo>
                      <a:pt x="174" y="1540"/>
                      <a:pt x="174" y="1544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53"/>
                      <a:pt x="170" y="1553"/>
                    </a:cubicBezTo>
                    <a:cubicBezTo>
                      <a:pt x="170" y="1553"/>
                      <a:pt x="170" y="1553"/>
                      <a:pt x="170" y="1553"/>
                    </a:cubicBezTo>
                    <a:cubicBezTo>
                      <a:pt x="166" y="1570"/>
                      <a:pt x="157" y="1583"/>
                      <a:pt x="153" y="1601"/>
                    </a:cubicBezTo>
                    <a:cubicBezTo>
                      <a:pt x="153" y="1601"/>
                      <a:pt x="153" y="1601"/>
                      <a:pt x="153" y="1601"/>
                    </a:cubicBezTo>
                    <a:cubicBezTo>
                      <a:pt x="153" y="1601"/>
                      <a:pt x="153" y="1601"/>
                      <a:pt x="148" y="1605"/>
                    </a:cubicBezTo>
                    <a:lnTo>
                      <a:pt x="148" y="1605"/>
                    </a:lnTo>
                    <a:lnTo>
                      <a:pt x="148" y="1605"/>
                    </a:ln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10"/>
                    </a:cubicBezTo>
                    <a:lnTo>
                      <a:pt x="148" y="1610"/>
                    </a:lnTo>
                    <a:lnTo>
                      <a:pt x="148" y="1610"/>
                    </a:lnTo>
                    <a:cubicBezTo>
                      <a:pt x="148" y="1610"/>
                      <a:pt x="148" y="1610"/>
                      <a:pt x="148" y="1610"/>
                    </a:cubicBezTo>
                    <a:lnTo>
                      <a:pt x="148" y="1614"/>
                    </a:lnTo>
                    <a:lnTo>
                      <a:pt x="148" y="1614"/>
                    </a:lnTo>
                    <a:cubicBezTo>
                      <a:pt x="148" y="1614"/>
                      <a:pt x="148" y="1614"/>
                      <a:pt x="148" y="1614"/>
                    </a:cubicBezTo>
                    <a:cubicBezTo>
                      <a:pt x="144" y="1614"/>
                      <a:pt x="144" y="1614"/>
                      <a:pt x="144" y="1614"/>
                    </a:cubicBezTo>
                    <a:cubicBezTo>
                      <a:pt x="144" y="1614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23"/>
                    </a:cubicBezTo>
                    <a:cubicBezTo>
                      <a:pt x="144" y="1623"/>
                      <a:pt x="144" y="1623"/>
                      <a:pt x="144" y="1623"/>
                    </a:cubicBezTo>
                    <a:lnTo>
                      <a:pt x="144" y="1623"/>
                    </a:lnTo>
                    <a:lnTo>
                      <a:pt x="144" y="1623"/>
                    </a:lnTo>
                    <a:lnTo>
                      <a:pt x="144" y="1623"/>
                    </a:lnTo>
                    <a:cubicBezTo>
                      <a:pt x="144" y="1623"/>
                      <a:pt x="144" y="1623"/>
                      <a:pt x="144" y="1627"/>
                    </a:cubicBezTo>
                    <a:cubicBezTo>
                      <a:pt x="144" y="1627"/>
                      <a:pt x="144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lnTo>
                      <a:pt x="140" y="1636"/>
                    </a:lnTo>
                    <a:cubicBezTo>
                      <a:pt x="140" y="1636"/>
                      <a:pt x="140" y="1636"/>
                      <a:pt x="140" y="1640"/>
                    </a:cubicBezTo>
                    <a:cubicBezTo>
                      <a:pt x="140" y="1640"/>
                      <a:pt x="140" y="1640"/>
                      <a:pt x="140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lnTo>
                      <a:pt x="135" y="1649"/>
                    </a:lnTo>
                    <a:cubicBezTo>
                      <a:pt x="131" y="1649"/>
                      <a:pt x="131" y="1649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lnTo>
                      <a:pt x="131" y="1657"/>
                    </a:ln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27" y="1662"/>
                      <a:pt x="127" y="1662"/>
                    </a:cubicBezTo>
                    <a:cubicBezTo>
                      <a:pt x="127" y="1662"/>
                      <a:pt x="127" y="1662"/>
                      <a:pt x="127" y="1662"/>
                    </a:cubicBezTo>
                    <a:cubicBezTo>
                      <a:pt x="127" y="1662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lnTo>
                      <a:pt x="127" y="1666"/>
                    </a:lnTo>
                    <a:cubicBezTo>
                      <a:pt x="127" y="1666"/>
                      <a:pt x="127" y="1666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5"/>
                      <a:pt x="127" y="1675"/>
                      <a:pt x="127" y="1675"/>
                    </a:cubicBezTo>
                    <a:cubicBezTo>
                      <a:pt x="127" y="1675"/>
                      <a:pt x="127" y="1675"/>
                      <a:pt x="127" y="1675"/>
                    </a:cubicBezTo>
                    <a:lnTo>
                      <a:pt x="122" y="1675"/>
                    </a:ln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9"/>
                      <a:pt x="122" y="1679"/>
                      <a:pt x="122" y="1679"/>
                    </a:cubicBezTo>
                    <a:lnTo>
                      <a:pt x="122" y="1679"/>
                    </a:ln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8"/>
                    </a:cubicBezTo>
                    <a:lnTo>
                      <a:pt x="122" y="1688"/>
                    </a:lnTo>
                    <a:cubicBezTo>
                      <a:pt x="122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701"/>
                      <a:pt x="118" y="1701"/>
                      <a:pt x="118" y="1701"/>
                    </a:cubicBezTo>
                    <a:cubicBezTo>
                      <a:pt x="118" y="1701"/>
                      <a:pt x="118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5"/>
                    </a:cubicBezTo>
                    <a:lnTo>
                      <a:pt x="114" y="1705"/>
                    </a:ln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14"/>
                    </a:cubicBezTo>
                    <a:cubicBezTo>
                      <a:pt x="114" y="1714"/>
                      <a:pt x="114" y="1714"/>
                      <a:pt x="109" y="1714"/>
                    </a:cubicBezTo>
                    <a:lnTo>
                      <a:pt x="109" y="1714"/>
                    </a:ln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7"/>
                    </a:cubicBezTo>
                    <a:cubicBezTo>
                      <a:pt x="109" y="1727"/>
                      <a:pt x="109" y="1727"/>
                      <a:pt x="109" y="1727"/>
                    </a:cubicBezTo>
                    <a:cubicBezTo>
                      <a:pt x="109" y="1727"/>
                      <a:pt x="109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lnTo>
                      <a:pt x="105" y="1731"/>
                    </a:ln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lnTo>
                      <a:pt x="105" y="1735"/>
                    </a:lnTo>
                    <a:cubicBezTo>
                      <a:pt x="105" y="1735"/>
                      <a:pt x="105" y="1740"/>
                      <a:pt x="105" y="1740"/>
                    </a:cubicBezTo>
                    <a:cubicBezTo>
                      <a:pt x="105" y="1740"/>
                      <a:pt x="105" y="1740"/>
                      <a:pt x="105" y="1740"/>
                    </a:cubicBezTo>
                    <a:cubicBezTo>
                      <a:pt x="105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cubicBezTo>
                      <a:pt x="101" y="1744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53"/>
                      <a:pt x="101" y="1753"/>
                      <a:pt x="101" y="1753"/>
                    </a:cubicBezTo>
                    <a:lnTo>
                      <a:pt x="101" y="1753"/>
                    </a:lnTo>
                    <a:lnTo>
                      <a:pt x="96" y="1753"/>
                    </a:lnTo>
                    <a:lnTo>
                      <a:pt x="96" y="1753"/>
                    </a:lnTo>
                    <a:cubicBezTo>
                      <a:pt x="96" y="1753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6"/>
                      <a:pt x="96" y="1766"/>
                    </a:cubicBezTo>
                    <a:cubicBezTo>
                      <a:pt x="96" y="1766"/>
                      <a:pt x="96" y="1766"/>
                      <a:pt x="96" y="1766"/>
                    </a:cubicBezTo>
                    <a:lnTo>
                      <a:pt x="96" y="1766"/>
                    </a:lnTo>
                    <a:cubicBezTo>
                      <a:pt x="96" y="1766"/>
                      <a:pt x="96" y="1766"/>
                      <a:pt x="96" y="1766"/>
                    </a:cubicBezTo>
                    <a:cubicBezTo>
                      <a:pt x="92" y="1766"/>
                      <a:pt x="92" y="1766"/>
                      <a:pt x="92" y="1766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9"/>
                    </a:cubicBezTo>
                    <a:cubicBezTo>
                      <a:pt x="83" y="1809"/>
                      <a:pt x="83" y="1809"/>
                      <a:pt x="83" y="1809"/>
                    </a:cubicBezTo>
                    <a:lnTo>
                      <a:pt x="83" y="1809"/>
                    </a:lnTo>
                    <a:lnTo>
                      <a:pt x="83" y="1809"/>
                    </a:lnTo>
                    <a:cubicBezTo>
                      <a:pt x="83" y="1809"/>
                      <a:pt x="83" y="1809"/>
                      <a:pt x="79" y="1809"/>
                    </a:cubicBezTo>
                    <a:cubicBezTo>
                      <a:pt x="79" y="1809"/>
                      <a:pt x="79" y="1809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lnTo>
                      <a:pt x="79" y="1822"/>
                    </a:lnTo>
                    <a:cubicBezTo>
                      <a:pt x="79" y="1822"/>
                      <a:pt x="79" y="1822"/>
                      <a:pt x="79" y="1826"/>
                    </a:cubicBezTo>
                    <a:lnTo>
                      <a:pt x="79" y="1826"/>
                    </a:lnTo>
                    <a:cubicBezTo>
                      <a:pt x="79" y="1826"/>
                      <a:pt x="75" y="1826"/>
                      <a:pt x="75" y="1826"/>
                    </a:cubicBezTo>
                    <a:lnTo>
                      <a:pt x="75" y="1826"/>
                    </a:ln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5"/>
                      <a:pt x="75" y="1839"/>
                      <a:pt x="70" y="1844"/>
                    </a:cubicBezTo>
                    <a:lnTo>
                      <a:pt x="70" y="1844"/>
                    </a:lnTo>
                    <a:cubicBezTo>
                      <a:pt x="66" y="1874"/>
                      <a:pt x="57" y="1900"/>
                      <a:pt x="53" y="1926"/>
                    </a:cubicBezTo>
                    <a:lnTo>
                      <a:pt x="651" y="2069"/>
                    </a:lnTo>
                    <a:cubicBezTo>
                      <a:pt x="669" y="1987"/>
                      <a:pt x="695" y="1909"/>
                      <a:pt x="725" y="1826"/>
                    </a:cubicBezTo>
                    <a:cubicBezTo>
                      <a:pt x="734" y="1809"/>
                      <a:pt x="738" y="1792"/>
                      <a:pt x="747" y="1770"/>
                    </a:cubicBezTo>
                    <a:close/>
                    <a:moveTo>
                      <a:pt x="959" y="508"/>
                    </a:moveTo>
                    <a:cubicBezTo>
                      <a:pt x="924" y="534"/>
                      <a:pt x="894" y="560"/>
                      <a:pt x="864" y="586"/>
                    </a:cubicBezTo>
                    <a:cubicBezTo>
                      <a:pt x="864" y="586"/>
                      <a:pt x="864" y="586"/>
                      <a:pt x="864" y="586"/>
                    </a:cubicBezTo>
                    <a:cubicBezTo>
                      <a:pt x="864" y="586"/>
                      <a:pt x="864" y="591"/>
                      <a:pt x="859" y="591"/>
                    </a:cubicBezTo>
                    <a:lnTo>
                      <a:pt x="859" y="591"/>
                    </a:ln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5" y="591"/>
                      <a:pt x="855" y="595"/>
                    </a:cubicBezTo>
                    <a:lnTo>
                      <a:pt x="855" y="595"/>
                    </a:ln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lnTo>
                      <a:pt x="851" y="595"/>
                    </a:lnTo>
                    <a:lnTo>
                      <a:pt x="851" y="599"/>
                    </a:lnTo>
                    <a:lnTo>
                      <a:pt x="851" y="599"/>
                    </a:lnTo>
                    <a:cubicBezTo>
                      <a:pt x="851" y="599"/>
                      <a:pt x="851" y="599"/>
                      <a:pt x="851" y="599"/>
                    </a:cubicBezTo>
                    <a:lnTo>
                      <a:pt x="851" y="599"/>
                    </a:lnTo>
                    <a:cubicBezTo>
                      <a:pt x="851" y="599"/>
                      <a:pt x="851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8"/>
                      <a:pt x="842" y="608"/>
                    </a:cubicBezTo>
                    <a:lnTo>
                      <a:pt x="842" y="608"/>
                    </a:lnTo>
                    <a:cubicBezTo>
                      <a:pt x="842" y="608"/>
                      <a:pt x="842" y="608"/>
                      <a:pt x="842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12"/>
                      <a:pt x="838" y="612"/>
                      <a:pt x="838" y="612"/>
                    </a:cubicBezTo>
                    <a:cubicBezTo>
                      <a:pt x="838" y="612"/>
                      <a:pt x="838" y="612"/>
                      <a:pt x="833" y="612"/>
                    </a:cubicBezTo>
                    <a:lnTo>
                      <a:pt x="833" y="612"/>
                    </a:ln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7"/>
                    </a:cubicBezTo>
                    <a:cubicBezTo>
                      <a:pt x="833" y="617"/>
                      <a:pt x="833" y="617"/>
                      <a:pt x="833" y="617"/>
                    </a:cubicBezTo>
                    <a:cubicBezTo>
                      <a:pt x="833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21"/>
                      <a:pt x="829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lnTo>
                      <a:pt x="820" y="625"/>
                    </a:ln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16" y="625"/>
                      <a:pt x="816" y="625"/>
                    </a:cubicBezTo>
                    <a:lnTo>
                      <a:pt x="816" y="630"/>
                    </a:ln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2" y="630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lnTo>
                      <a:pt x="807" y="634"/>
                    </a:lnTo>
                    <a:lnTo>
                      <a:pt x="807" y="634"/>
                    </a:lnTo>
                    <a:cubicBezTo>
                      <a:pt x="807" y="638"/>
                      <a:pt x="807" y="638"/>
                      <a:pt x="803" y="638"/>
                    </a:cubicBezTo>
                    <a:lnTo>
                      <a:pt x="803" y="638"/>
                    </a:lnTo>
                    <a:cubicBezTo>
                      <a:pt x="803" y="638"/>
                      <a:pt x="803" y="638"/>
                      <a:pt x="803" y="638"/>
                    </a:cubicBezTo>
                    <a:lnTo>
                      <a:pt x="803" y="643"/>
                    </a:lnTo>
                    <a:cubicBezTo>
                      <a:pt x="803" y="643"/>
                      <a:pt x="803" y="643"/>
                      <a:pt x="803" y="643"/>
                    </a:cubicBezTo>
                    <a:lnTo>
                      <a:pt x="803" y="643"/>
                    </a:lnTo>
                    <a:cubicBezTo>
                      <a:pt x="799" y="643"/>
                      <a:pt x="799" y="643"/>
                      <a:pt x="799" y="647"/>
                    </a:cubicBezTo>
                    <a:lnTo>
                      <a:pt x="799" y="647"/>
                    </a:lnTo>
                    <a:lnTo>
                      <a:pt x="794" y="647"/>
                    </a:lnTo>
                    <a:lnTo>
                      <a:pt x="794" y="647"/>
                    </a:lnTo>
                    <a:cubicBezTo>
                      <a:pt x="747" y="690"/>
                      <a:pt x="699" y="738"/>
                      <a:pt x="656" y="786"/>
                    </a:cubicBezTo>
                    <a:lnTo>
                      <a:pt x="1111" y="1206"/>
                    </a:lnTo>
                    <a:cubicBezTo>
                      <a:pt x="1180" y="1128"/>
                      <a:pt x="1258" y="1059"/>
                      <a:pt x="1336" y="994"/>
                    </a:cubicBezTo>
                    <a:close/>
                    <a:moveTo>
                      <a:pt x="2143" y="1"/>
                    </a:moveTo>
                    <a:cubicBezTo>
                      <a:pt x="2143" y="1"/>
                      <a:pt x="2143" y="1"/>
                      <a:pt x="2143" y="1"/>
                    </a:cubicBezTo>
                    <a:cubicBezTo>
                      <a:pt x="2143" y="1"/>
                      <a:pt x="2143" y="1"/>
                      <a:pt x="2143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4" y="1"/>
                    </a:cubicBezTo>
                    <a:lnTo>
                      <a:pt x="2134" y="1"/>
                    </a:lnTo>
                    <a:cubicBezTo>
                      <a:pt x="2134" y="1"/>
                      <a:pt x="2134" y="1"/>
                      <a:pt x="2134" y="1"/>
                    </a:cubicBezTo>
                    <a:cubicBezTo>
                      <a:pt x="2134" y="1"/>
                      <a:pt x="2134" y="1"/>
                      <a:pt x="2134" y="1"/>
                    </a:cubicBezTo>
                    <a:lnTo>
                      <a:pt x="2134" y="1"/>
                    </a:ln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lnTo>
                      <a:pt x="2130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17" y="1"/>
                    </a:cubicBezTo>
                    <a:lnTo>
                      <a:pt x="2117" y="1"/>
                    </a:lnTo>
                    <a:cubicBezTo>
                      <a:pt x="2117" y="5"/>
                      <a:pt x="2117" y="5"/>
                      <a:pt x="2117" y="5"/>
                    </a:cubicBezTo>
                    <a:lnTo>
                      <a:pt x="2112" y="5"/>
                    </a:ln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08" y="5"/>
                      <a:pt x="2108" y="5"/>
                    </a:cubicBezTo>
                    <a:cubicBezTo>
                      <a:pt x="2108" y="5"/>
                      <a:pt x="2108" y="5"/>
                      <a:pt x="2108" y="5"/>
                    </a:cubicBezTo>
                    <a:lnTo>
                      <a:pt x="2104" y="5"/>
                    </a:lnTo>
                    <a:lnTo>
                      <a:pt x="2104" y="5"/>
                    </a:lnTo>
                    <a:lnTo>
                      <a:pt x="2104" y="5"/>
                    </a:lnTo>
                    <a:cubicBezTo>
                      <a:pt x="2104" y="5"/>
                      <a:pt x="2104" y="5"/>
                      <a:pt x="2104" y="5"/>
                    </a:cubicBezTo>
                    <a:cubicBezTo>
                      <a:pt x="2104" y="5"/>
                      <a:pt x="2104" y="5"/>
                      <a:pt x="2104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5" y="5"/>
                      <a:pt x="2095" y="5"/>
                    </a:cubicBezTo>
                    <a:lnTo>
                      <a:pt x="2095" y="5"/>
                    </a:lnTo>
                    <a:cubicBezTo>
                      <a:pt x="2095" y="5"/>
                      <a:pt x="2091" y="5"/>
                      <a:pt x="2091" y="5"/>
                    </a:cubicBezTo>
                    <a:cubicBezTo>
                      <a:pt x="2091" y="5"/>
                      <a:pt x="2091" y="5"/>
                      <a:pt x="2091" y="5"/>
                    </a:cubicBezTo>
                    <a:cubicBezTo>
                      <a:pt x="2091" y="10"/>
                      <a:pt x="2091" y="10"/>
                      <a:pt x="2091" y="10"/>
                    </a:cubicBezTo>
                    <a:lnTo>
                      <a:pt x="2091" y="10"/>
                    </a:lnTo>
                    <a:cubicBezTo>
                      <a:pt x="2086" y="10"/>
                      <a:pt x="2086" y="10"/>
                      <a:pt x="2086" y="10"/>
                    </a:cubicBezTo>
                    <a:lnTo>
                      <a:pt x="2086" y="10"/>
                    </a:ln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lnTo>
                      <a:pt x="2082" y="10"/>
                    </a:lnTo>
                    <a:cubicBezTo>
                      <a:pt x="2078" y="10"/>
                      <a:pt x="2078" y="10"/>
                      <a:pt x="2073" y="10"/>
                    </a:cubicBezTo>
                    <a:lnTo>
                      <a:pt x="2073" y="10"/>
                    </a:lnTo>
                    <a:cubicBezTo>
                      <a:pt x="2073" y="10"/>
                      <a:pt x="2073" y="10"/>
                      <a:pt x="2073" y="10"/>
                    </a:cubicBezTo>
                    <a:cubicBezTo>
                      <a:pt x="2073" y="10"/>
                      <a:pt x="2073" y="10"/>
                      <a:pt x="2069" y="10"/>
                    </a:cubicBezTo>
                    <a:cubicBezTo>
                      <a:pt x="2069" y="10"/>
                      <a:pt x="2069" y="10"/>
                      <a:pt x="2069" y="10"/>
                    </a:cubicBezTo>
                    <a:lnTo>
                      <a:pt x="2069" y="10"/>
                    </a:lnTo>
                    <a:cubicBezTo>
                      <a:pt x="2069" y="10"/>
                      <a:pt x="2065" y="14"/>
                      <a:pt x="2065" y="14"/>
                    </a:cubicBezTo>
                    <a:lnTo>
                      <a:pt x="2065" y="14"/>
                    </a:lnTo>
                    <a:cubicBezTo>
                      <a:pt x="2065" y="14"/>
                      <a:pt x="2065" y="14"/>
                      <a:pt x="2060" y="14"/>
                    </a:cubicBezTo>
                    <a:lnTo>
                      <a:pt x="2060" y="14"/>
                    </a:lnTo>
                    <a:cubicBezTo>
                      <a:pt x="2060" y="14"/>
                      <a:pt x="2056" y="14"/>
                      <a:pt x="2052" y="14"/>
                    </a:cubicBezTo>
                    <a:cubicBezTo>
                      <a:pt x="1948" y="36"/>
                      <a:pt x="1844" y="62"/>
                      <a:pt x="1744" y="92"/>
                    </a:cubicBezTo>
                    <a:lnTo>
                      <a:pt x="1930" y="682"/>
                    </a:lnTo>
                    <a:cubicBezTo>
                      <a:pt x="2030" y="647"/>
                      <a:pt x="2134" y="625"/>
                      <a:pt x="2234" y="608"/>
                    </a:cubicBezTo>
                    <a:close/>
                    <a:moveTo>
                      <a:pt x="3422" y="135"/>
                    </a:move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lnTo>
                      <a:pt x="3417" y="135"/>
                    </a:lnTo>
                    <a:cubicBezTo>
                      <a:pt x="3413" y="135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27"/>
                      <a:pt x="3404" y="127"/>
                    </a:cubicBezTo>
                    <a:cubicBezTo>
                      <a:pt x="3404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lnTo>
                      <a:pt x="3396" y="127"/>
                    </a:ln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1" y="127"/>
                      <a:pt x="3391" y="127"/>
                    </a:cubicBezTo>
                    <a:cubicBezTo>
                      <a:pt x="3391" y="127"/>
                      <a:pt x="3391" y="127"/>
                      <a:pt x="3391" y="127"/>
                    </a:cubicBezTo>
                    <a:cubicBezTo>
                      <a:pt x="3391" y="127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lnTo>
                      <a:pt x="3383" y="122"/>
                    </a:lnTo>
                    <a:lnTo>
                      <a:pt x="3383" y="122"/>
                    </a:lnTo>
                    <a:lnTo>
                      <a:pt x="3383" y="122"/>
                    </a:lnTo>
                    <a:cubicBezTo>
                      <a:pt x="3383" y="122"/>
                      <a:pt x="3383" y="122"/>
                      <a:pt x="3383" y="122"/>
                    </a:cubicBezTo>
                    <a:cubicBezTo>
                      <a:pt x="3383" y="122"/>
                      <a:pt x="3383" y="122"/>
                      <a:pt x="3383" y="122"/>
                    </a:cubicBezTo>
                    <a:lnTo>
                      <a:pt x="3383" y="122"/>
                    </a:lnTo>
                    <a:cubicBezTo>
                      <a:pt x="3378" y="122"/>
                      <a:pt x="3378" y="122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4" y="118"/>
                      <a:pt x="3374" y="118"/>
                    </a:cubicBezTo>
                    <a:lnTo>
                      <a:pt x="3374" y="118"/>
                    </a:lnTo>
                    <a:cubicBezTo>
                      <a:pt x="3374" y="118"/>
                      <a:pt x="3374" y="118"/>
                      <a:pt x="3374" y="118"/>
                    </a:cubicBezTo>
                    <a:cubicBezTo>
                      <a:pt x="3374" y="118"/>
                      <a:pt x="3374" y="118"/>
                      <a:pt x="3374" y="118"/>
                    </a:cubicBezTo>
                    <a:lnTo>
                      <a:pt x="3370" y="118"/>
                    </a:ln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65" y="118"/>
                      <a:pt x="3365" y="118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lnTo>
                      <a:pt x="3365" y="114"/>
                    </a:ln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lnTo>
                      <a:pt x="3361" y="114"/>
                    </a:lnTo>
                    <a:cubicBezTo>
                      <a:pt x="3361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48" y="109"/>
                      <a:pt x="3348" y="109"/>
                    </a:cubicBezTo>
                    <a:lnTo>
                      <a:pt x="3348" y="109"/>
                    </a:lnTo>
                    <a:cubicBezTo>
                      <a:pt x="3348" y="109"/>
                      <a:pt x="3348" y="109"/>
                      <a:pt x="3348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1"/>
                    </a:cubicBezTo>
                    <a:lnTo>
                      <a:pt x="3331" y="101"/>
                    </a:lnTo>
                    <a:cubicBezTo>
                      <a:pt x="3326" y="101"/>
                      <a:pt x="3326" y="101"/>
                      <a:pt x="3326" y="101"/>
                    </a:cubicBezTo>
                    <a:lnTo>
                      <a:pt x="3326" y="101"/>
                    </a:lnTo>
                    <a:cubicBezTo>
                      <a:pt x="3326" y="101"/>
                      <a:pt x="3326" y="101"/>
                      <a:pt x="3322" y="101"/>
                    </a:cubicBezTo>
                    <a:lnTo>
                      <a:pt x="3322" y="101"/>
                    </a:ln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18" y="101"/>
                      <a:pt x="3318" y="101"/>
                    </a:cubicBezTo>
                    <a:lnTo>
                      <a:pt x="3318" y="101"/>
                    </a:lnTo>
                    <a:cubicBezTo>
                      <a:pt x="3318" y="101"/>
                      <a:pt x="3318" y="101"/>
                      <a:pt x="3313" y="96"/>
                    </a:cubicBezTo>
                    <a:lnTo>
                      <a:pt x="3313" y="96"/>
                    </a:ln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09" y="96"/>
                      <a:pt x="3309" y="96"/>
                    </a:cubicBezTo>
                    <a:lnTo>
                      <a:pt x="3309" y="96"/>
                    </a:ln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5" y="96"/>
                      <a:pt x="3305" y="96"/>
                    </a:cubicBezTo>
                    <a:cubicBezTo>
                      <a:pt x="3305" y="96"/>
                      <a:pt x="3305" y="96"/>
                      <a:pt x="3305" y="96"/>
                    </a:cubicBezTo>
                    <a:cubicBezTo>
                      <a:pt x="3305" y="96"/>
                      <a:pt x="3305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296" y="92"/>
                    </a:cubicBezTo>
                    <a:lnTo>
                      <a:pt x="3296" y="92"/>
                    </a:lnTo>
                    <a:cubicBezTo>
                      <a:pt x="3296" y="92"/>
                      <a:pt x="3296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87" y="88"/>
                      <a:pt x="3287" y="88"/>
                      <a:pt x="3287" y="88"/>
                    </a:cubicBezTo>
                    <a:lnTo>
                      <a:pt x="3287" y="88"/>
                    </a:lnTo>
                    <a:cubicBezTo>
                      <a:pt x="3287" y="88"/>
                      <a:pt x="3287" y="88"/>
                      <a:pt x="3283" y="88"/>
                    </a:cubicBezTo>
                    <a:cubicBezTo>
                      <a:pt x="3283" y="88"/>
                      <a:pt x="3283" y="88"/>
                      <a:pt x="3283" y="88"/>
                    </a:cubicBezTo>
                    <a:cubicBezTo>
                      <a:pt x="3283" y="88"/>
                      <a:pt x="3279" y="88"/>
                      <a:pt x="3279" y="88"/>
                    </a:cubicBezTo>
                    <a:cubicBezTo>
                      <a:pt x="3279" y="88"/>
                      <a:pt x="3279" y="88"/>
                      <a:pt x="3279" y="88"/>
                    </a:cubicBezTo>
                    <a:cubicBezTo>
                      <a:pt x="3274" y="83"/>
                      <a:pt x="3270" y="83"/>
                      <a:pt x="3270" y="83"/>
                    </a:cubicBezTo>
                    <a:cubicBezTo>
                      <a:pt x="3270" y="83"/>
                      <a:pt x="3270" y="83"/>
                      <a:pt x="3270" y="83"/>
                    </a:cubicBezTo>
                    <a:cubicBezTo>
                      <a:pt x="3266" y="83"/>
                      <a:pt x="3266" y="83"/>
                      <a:pt x="3261" y="79"/>
                    </a:cubicBezTo>
                    <a:cubicBezTo>
                      <a:pt x="3261" y="79"/>
                      <a:pt x="3261" y="79"/>
                      <a:pt x="3261" y="79"/>
                    </a:cubicBezTo>
                    <a:cubicBezTo>
                      <a:pt x="3261" y="79"/>
                      <a:pt x="3257" y="79"/>
                      <a:pt x="3257" y="79"/>
                    </a:cubicBezTo>
                    <a:cubicBezTo>
                      <a:pt x="3253" y="79"/>
                      <a:pt x="3253" y="79"/>
                      <a:pt x="3253" y="79"/>
                    </a:cubicBezTo>
                    <a:lnTo>
                      <a:pt x="3253" y="79"/>
                    </a:lnTo>
                    <a:cubicBezTo>
                      <a:pt x="3248" y="79"/>
                      <a:pt x="3244" y="75"/>
                      <a:pt x="3240" y="75"/>
                    </a:cubicBezTo>
                    <a:cubicBezTo>
                      <a:pt x="3240" y="75"/>
                      <a:pt x="3240" y="75"/>
                      <a:pt x="3240" y="75"/>
                    </a:cubicBezTo>
                    <a:lnTo>
                      <a:pt x="3240" y="75"/>
                    </a:lnTo>
                    <a:cubicBezTo>
                      <a:pt x="3170" y="53"/>
                      <a:pt x="3097" y="36"/>
                      <a:pt x="3027" y="23"/>
                    </a:cubicBezTo>
                    <a:lnTo>
                      <a:pt x="2906" y="625"/>
                    </a:lnTo>
                    <a:cubicBezTo>
                      <a:pt x="3006" y="647"/>
                      <a:pt x="3105" y="677"/>
                      <a:pt x="3205" y="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551;p31">
                <a:extLst>
                  <a:ext uri="{FF2B5EF4-FFF2-40B4-BE49-F238E27FC236}">
                    <a16:creationId xmlns:a16="http://schemas.microsoft.com/office/drawing/2014/main" id="{468EA8E3-5FE5-004E-47DD-128FF2BED637}"/>
                  </a:ext>
                </a:extLst>
              </p:cNvPr>
              <p:cNvSpPr/>
              <p:nvPr/>
            </p:nvSpPr>
            <p:spPr>
              <a:xfrm>
                <a:off x="6509540" y="1907873"/>
                <a:ext cx="572568" cy="57256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367" extrusionOk="0">
                    <a:moveTo>
                      <a:pt x="3989" y="2870"/>
                    </a:moveTo>
                    <a:cubicBezTo>
                      <a:pt x="3612" y="3868"/>
                      <a:pt x="2493" y="4366"/>
                      <a:pt x="1496" y="3989"/>
                    </a:cubicBezTo>
                    <a:cubicBezTo>
                      <a:pt x="503" y="3612"/>
                      <a:pt x="0" y="2498"/>
                      <a:pt x="377" y="1500"/>
                    </a:cubicBezTo>
                    <a:cubicBezTo>
                      <a:pt x="754" y="503"/>
                      <a:pt x="1873" y="0"/>
                      <a:pt x="2870" y="377"/>
                    </a:cubicBezTo>
                    <a:cubicBezTo>
                      <a:pt x="3863" y="759"/>
                      <a:pt x="4366" y="1873"/>
                      <a:pt x="3989" y="2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552;p31">
                <a:extLst>
                  <a:ext uri="{FF2B5EF4-FFF2-40B4-BE49-F238E27FC236}">
                    <a16:creationId xmlns:a16="http://schemas.microsoft.com/office/drawing/2014/main" id="{B5F5091A-2434-E498-74C3-4F595837775F}"/>
                  </a:ext>
                </a:extLst>
              </p:cNvPr>
              <p:cNvSpPr/>
              <p:nvPr/>
            </p:nvSpPr>
            <p:spPr>
              <a:xfrm>
                <a:off x="6660189" y="2039118"/>
                <a:ext cx="263798" cy="31283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2386" extrusionOk="0">
                    <a:moveTo>
                      <a:pt x="546" y="2186"/>
                    </a:moveTo>
                    <a:lnTo>
                      <a:pt x="789" y="2281"/>
                    </a:lnTo>
                    <a:lnTo>
                      <a:pt x="885" y="2030"/>
                    </a:lnTo>
                    <a:lnTo>
                      <a:pt x="919" y="2038"/>
                    </a:lnTo>
                    <a:cubicBezTo>
                      <a:pt x="1253" y="2104"/>
                      <a:pt x="1509" y="1991"/>
                      <a:pt x="1604" y="1739"/>
                    </a:cubicBezTo>
                    <a:cubicBezTo>
                      <a:pt x="1734" y="1397"/>
                      <a:pt x="1435" y="1206"/>
                      <a:pt x="1192" y="1054"/>
                    </a:cubicBezTo>
                    <a:cubicBezTo>
                      <a:pt x="1036" y="959"/>
                      <a:pt x="915" y="881"/>
                      <a:pt x="954" y="781"/>
                    </a:cubicBezTo>
                    <a:cubicBezTo>
                      <a:pt x="980" y="716"/>
                      <a:pt x="1049" y="655"/>
                      <a:pt x="1257" y="733"/>
                    </a:cubicBezTo>
                    <a:cubicBezTo>
                      <a:pt x="1392" y="785"/>
                      <a:pt x="1522" y="876"/>
                      <a:pt x="1643" y="1002"/>
                    </a:cubicBezTo>
                    <a:lnTo>
                      <a:pt x="1899" y="729"/>
                    </a:lnTo>
                    <a:cubicBezTo>
                      <a:pt x="1804" y="629"/>
                      <a:pt x="1674" y="534"/>
                      <a:pt x="1522" y="460"/>
                    </a:cubicBezTo>
                    <a:lnTo>
                      <a:pt x="1487" y="443"/>
                    </a:lnTo>
                    <a:lnTo>
                      <a:pt x="1578" y="200"/>
                    </a:lnTo>
                    <a:lnTo>
                      <a:pt x="1335" y="109"/>
                    </a:lnTo>
                    <a:lnTo>
                      <a:pt x="1240" y="352"/>
                    </a:lnTo>
                    <a:lnTo>
                      <a:pt x="1205" y="343"/>
                    </a:lnTo>
                    <a:cubicBezTo>
                      <a:pt x="854" y="265"/>
                      <a:pt x="585" y="374"/>
                      <a:pt x="490" y="634"/>
                    </a:cubicBezTo>
                    <a:cubicBezTo>
                      <a:pt x="356" y="981"/>
                      <a:pt x="655" y="1171"/>
                      <a:pt x="893" y="1327"/>
                    </a:cubicBezTo>
                    <a:cubicBezTo>
                      <a:pt x="1049" y="1427"/>
                      <a:pt x="1175" y="1505"/>
                      <a:pt x="1132" y="1609"/>
                    </a:cubicBezTo>
                    <a:cubicBezTo>
                      <a:pt x="1123" y="1640"/>
                      <a:pt x="1093" y="1679"/>
                      <a:pt x="1028" y="1683"/>
                    </a:cubicBezTo>
                    <a:cubicBezTo>
                      <a:pt x="980" y="1687"/>
                      <a:pt x="919" y="1670"/>
                      <a:pt x="837" y="1640"/>
                    </a:cubicBezTo>
                    <a:cubicBezTo>
                      <a:pt x="672" y="1579"/>
                      <a:pt x="499" y="1457"/>
                      <a:pt x="377" y="1314"/>
                    </a:cubicBezTo>
                    <a:lnTo>
                      <a:pt x="108" y="1588"/>
                    </a:lnTo>
                    <a:cubicBezTo>
                      <a:pt x="217" y="1709"/>
                      <a:pt x="403" y="1839"/>
                      <a:pt x="598" y="1930"/>
                    </a:cubicBezTo>
                    <a:lnTo>
                      <a:pt x="637" y="1947"/>
                    </a:lnTo>
                    <a:close/>
                    <a:moveTo>
                      <a:pt x="837" y="2385"/>
                    </a:moveTo>
                    <a:lnTo>
                      <a:pt x="438" y="2234"/>
                    </a:lnTo>
                    <a:lnTo>
                      <a:pt x="529" y="1991"/>
                    </a:lnTo>
                    <a:cubicBezTo>
                      <a:pt x="317" y="1887"/>
                      <a:pt x="126" y="1748"/>
                      <a:pt x="22" y="1609"/>
                    </a:cubicBezTo>
                    <a:lnTo>
                      <a:pt x="0" y="1579"/>
                    </a:lnTo>
                    <a:lnTo>
                      <a:pt x="382" y="1193"/>
                    </a:lnTo>
                    <a:lnTo>
                      <a:pt x="412" y="1228"/>
                    </a:lnTo>
                    <a:cubicBezTo>
                      <a:pt x="525" y="1371"/>
                      <a:pt x="702" y="1501"/>
                      <a:pt x="867" y="1562"/>
                    </a:cubicBezTo>
                    <a:cubicBezTo>
                      <a:pt x="937" y="1588"/>
                      <a:pt x="989" y="1601"/>
                      <a:pt x="1019" y="1601"/>
                    </a:cubicBezTo>
                    <a:cubicBezTo>
                      <a:pt x="1049" y="1596"/>
                      <a:pt x="1054" y="1588"/>
                      <a:pt x="1054" y="1579"/>
                    </a:cubicBezTo>
                    <a:cubicBezTo>
                      <a:pt x="1071" y="1536"/>
                      <a:pt x="954" y="1462"/>
                      <a:pt x="850" y="1397"/>
                    </a:cubicBezTo>
                    <a:cubicBezTo>
                      <a:pt x="611" y="1245"/>
                      <a:pt x="256" y="1015"/>
                      <a:pt x="408" y="603"/>
                    </a:cubicBezTo>
                    <a:cubicBezTo>
                      <a:pt x="520" y="317"/>
                      <a:pt x="815" y="183"/>
                      <a:pt x="1188" y="256"/>
                    </a:cubicBezTo>
                    <a:lnTo>
                      <a:pt x="1283" y="1"/>
                    </a:lnTo>
                    <a:lnTo>
                      <a:pt x="1687" y="152"/>
                    </a:lnTo>
                    <a:lnTo>
                      <a:pt x="1591" y="404"/>
                    </a:lnTo>
                    <a:cubicBezTo>
                      <a:pt x="1756" y="486"/>
                      <a:pt x="1890" y="590"/>
                      <a:pt x="1986" y="707"/>
                    </a:cubicBezTo>
                    <a:lnTo>
                      <a:pt x="2012" y="733"/>
                    </a:lnTo>
                    <a:lnTo>
                      <a:pt x="1643" y="1124"/>
                    </a:lnTo>
                    <a:lnTo>
                      <a:pt x="1613" y="1089"/>
                    </a:lnTo>
                    <a:cubicBezTo>
                      <a:pt x="1492" y="959"/>
                      <a:pt x="1361" y="863"/>
                      <a:pt x="1227" y="811"/>
                    </a:cubicBezTo>
                    <a:cubicBezTo>
                      <a:pt x="1175" y="794"/>
                      <a:pt x="1054" y="755"/>
                      <a:pt x="1032" y="811"/>
                    </a:cubicBezTo>
                    <a:cubicBezTo>
                      <a:pt x="1019" y="846"/>
                      <a:pt x="1140" y="924"/>
                      <a:pt x="1236" y="985"/>
                    </a:cubicBezTo>
                    <a:cubicBezTo>
                      <a:pt x="1474" y="1137"/>
                      <a:pt x="1838" y="1362"/>
                      <a:pt x="1682" y="1770"/>
                    </a:cubicBezTo>
                    <a:cubicBezTo>
                      <a:pt x="1578" y="2047"/>
                      <a:pt x="1292" y="2182"/>
                      <a:pt x="937" y="2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1553;p31">
              <a:extLst>
                <a:ext uri="{FF2B5EF4-FFF2-40B4-BE49-F238E27FC236}">
                  <a16:creationId xmlns:a16="http://schemas.microsoft.com/office/drawing/2014/main" id="{DB46054F-3548-F33E-CD84-70C28773AE32}"/>
                </a:ext>
              </a:extLst>
            </p:cNvPr>
            <p:cNvGrpSpPr/>
            <p:nvPr/>
          </p:nvGrpSpPr>
          <p:grpSpPr>
            <a:xfrm>
              <a:off x="7096663" y="3893452"/>
              <a:ext cx="527728" cy="527728"/>
              <a:chOff x="7096663" y="3893452"/>
              <a:chExt cx="527728" cy="527728"/>
            </a:xfrm>
          </p:grpSpPr>
          <p:sp>
            <p:nvSpPr>
              <p:cNvPr id="736" name="Google Shape;1554;p31">
                <a:extLst>
                  <a:ext uri="{FF2B5EF4-FFF2-40B4-BE49-F238E27FC236}">
                    <a16:creationId xmlns:a16="http://schemas.microsoft.com/office/drawing/2014/main" id="{81A93100-2E50-586E-B749-62AFB3A32B4C}"/>
                  </a:ext>
                </a:extLst>
              </p:cNvPr>
              <p:cNvSpPr/>
              <p:nvPr/>
            </p:nvSpPr>
            <p:spPr>
              <a:xfrm>
                <a:off x="7096663" y="3893452"/>
                <a:ext cx="527728" cy="52772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25" extrusionOk="0">
                    <a:moveTo>
                      <a:pt x="3608" y="2767"/>
                    </a:moveTo>
                    <a:cubicBezTo>
                      <a:pt x="3192" y="3647"/>
                      <a:pt x="2143" y="4024"/>
                      <a:pt x="1263" y="3608"/>
                    </a:cubicBezTo>
                    <a:cubicBezTo>
                      <a:pt x="378" y="3192"/>
                      <a:pt x="1" y="2143"/>
                      <a:pt x="417" y="1258"/>
                    </a:cubicBezTo>
                    <a:cubicBezTo>
                      <a:pt x="833" y="378"/>
                      <a:pt x="1887" y="1"/>
                      <a:pt x="2767" y="417"/>
                    </a:cubicBezTo>
                    <a:cubicBezTo>
                      <a:pt x="3647" y="833"/>
                      <a:pt x="4024" y="1887"/>
                      <a:pt x="3608" y="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555;p31">
                <a:extLst>
                  <a:ext uri="{FF2B5EF4-FFF2-40B4-BE49-F238E27FC236}">
                    <a16:creationId xmlns:a16="http://schemas.microsoft.com/office/drawing/2014/main" id="{E52D45B3-1856-5EE8-4BCF-27F7CFC67F80}"/>
                  </a:ext>
                </a:extLst>
              </p:cNvPr>
              <p:cNvSpPr/>
              <p:nvPr/>
            </p:nvSpPr>
            <p:spPr>
              <a:xfrm>
                <a:off x="7129703" y="3926492"/>
                <a:ext cx="462303" cy="462303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6" extrusionOk="0">
                    <a:moveTo>
                      <a:pt x="3165" y="690"/>
                    </a:moveTo>
                    <a:lnTo>
                      <a:pt x="2823" y="950"/>
                    </a:lnTo>
                    <a:cubicBezTo>
                      <a:pt x="2866" y="1006"/>
                      <a:pt x="2905" y="1067"/>
                      <a:pt x="2940" y="1132"/>
                    </a:cubicBezTo>
                    <a:lnTo>
                      <a:pt x="3317" y="932"/>
                    </a:lnTo>
                    <a:cubicBezTo>
                      <a:pt x="3274" y="846"/>
                      <a:pt x="3222" y="768"/>
                      <a:pt x="3165" y="690"/>
                    </a:cubicBezTo>
                    <a:close/>
                    <a:moveTo>
                      <a:pt x="3508" y="1518"/>
                    </a:moveTo>
                    <a:lnTo>
                      <a:pt x="3083" y="1578"/>
                    </a:lnTo>
                    <a:cubicBezTo>
                      <a:pt x="3096" y="1648"/>
                      <a:pt x="3100" y="1722"/>
                      <a:pt x="3096" y="1791"/>
                    </a:cubicBezTo>
                    <a:lnTo>
                      <a:pt x="3525" y="1804"/>
                    </a:lnTo>
                    <a:cubicBezTo>
                      <a:pt x="3525" y="1778"/>
                      <a:pt x="3525" y="1752"/>
                      <a:pt x="3525" y="1726"/>
                    </a:cubicBezTo>
                    <a:lnTo>
                      <a:pt x="3525" y="1726"/>
                    </a:lnTo>
                    <a:lnTo>
                      <a:pt x="3525" y="1726"/>
                    </a:lnTo>
                    <a:lnTo>
                      <a:pt x="3525" y="1726"/>
                    </a:lnTo>
                    <a:cubicBezTo>
                      <a:pt x="3525" y="1722"/>
                      <a:pt x="3525" y="1722"/>
                      <a:pt x="3525" y="1717"/>
                    </a:cubicBezTo>
                    <a:lnTo>
                      <a:pt x="3525" y="1717"/>
                    </a:lnTo>
                    <a:cubicBezTo>
                      <a:pt x="3525" y="1717"/>
                      <a:pt x="3525" y="1717"/>
                      <a:pt x="3525" y="1717"/>
                    </a:cubicBezTo>
                    <a:lnTo>
                      <a:pt x="3525" y="1717"/>
                    </a:lnTo>
                    <a:lnTo>
                      <a:pt x="3525" y="1717"/>
                    </a:lnTo>
                    <a:lnTo>
                      <a:pt x="3525" y="1717"/>
                    </a:lnTo>
                    <a:cubicBezTo>
                      <a:pt x="3525" y="1717"/>
                      <a:pt x="3525" y="1713"/>
                      <a:pt x="3525" y="1713"/>
                    </a:cubicBezTo>
                    <a:lnTo>
                      <a:pt x="3525" y="1713"/>
                    </a:lnTo>
                    <a:cubicBezTo>
                      <a:pt x="3525" y="1713"/>
                      <a:pt x="3525" y="1713"/>
                      <a:pt x="3525" y="1713"/>
                    </a:cubicBezTo>
                    <a:lnTo>
                      <a:pt x="3525" y="1713"/>
                    </a:lnTo>
                    <a:lnTo>
                      <a:pt x="3525" y="1713"/>
                    </a:ln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lnTo>
                      <a:pt x="3525" y="1704"/>
                    </a:lnTo>
                    <a:lnTo>
                      <a:pt x="3525" y="1704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cubicBezTo>
                      <a:pt x="3525" y="1704"/>
                      <a:pt x="3525" y="1700"/>
                      <a:pt x="3525" y="1700"/>
                    </a:cubicBezTo>
                    <a:lnTo>
                      <a:pt x="3525" y="1700"/>
                    </a:lnTo>
                    <a:lnTo>
                      <a:pt x="3525" y="1700"/>
                    </a:ln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700"/>
                    </a:cubicBez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695"/>
                    </a:cubicBezTo>
                    <a:lnTo>
                      <a:pt x="3525" y="1695"/>
                    </a:lnTo>
                    <a:lnTo>
                      <a:pt x="3525" y="1695"/>
                    </a:ln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74"/>
                    </a:cubicBezTo>
                    <a:lnTo>
                      <a:pt x="3525" y="1674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9"/>
                      <a:pt x="3525" y="1669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5"/>
                      <a:pt x="3525" y="1665"/>
                      <a:pt x="3525" y="1665"/>
                    </a:cubicBezTo>
                    <a:lnTo>
                      <a:pt x="3525" y="1665"/>
                    </a:lnTo>
                    <a:cubicBezTo>
                      <a:pt x="3525" y="1661"/>
                      <a:pt x="3525" y="1661"/>
                      <a:pt x="3525" y="1661"/>
                    </a:cubicBezTo>
                    <a:lnTo>
                      <a:pt x="3525" y="1661"/>
                    </a:lnTo>
                    <a:cubicBezTo>
                      <a:pt x="3525" y="1661"/>
                      <a:pt x="3525" y="1656"/>
                      <a:pt x="3525" y="1656"/>
                    </a:cubicBezTo>
                    <a:cubicBezTo>
                      <a:pt x="3525" y="1656"/>
                      <a:pt x="3525" y="1656"/>
                      <a:pt x="3525" y="1656"/>
                    </a:cubicBezTo>
                    <a:cubicBezTo>
                      <a:pt x="3521" y="1609"/>
                      <a:pt x="3517" y="1565"/>
                      <a:pt x="3508" y="1518"/>
                    </a:cubicBezTo>
                    <a:moveTo>
                      <a:pt x="3404" y="2407"/>
                    </a:moveTo>
                    <a:lnTo>
                      <a:pt x="3005" y="2250"/>
                    </a:lnTo>
                    <a:cubicBezTo>
                      <a:pt x="2992" y="2276"/>
                      <a:pt x="2983" y="2302"/>
                      <a:pt x="2970" y="2333"/>
                    </a:cubicBezTo>
                    <a:cubicBezTo>
                      <a:pt x="2953" y="2368"/>
                      <a:pt x="2931" y="2407"/>
                      <a:pt x="2910" y="2446"/>
                    </a:cubicBezTo>
                    <a:lnTo>
                      <a:pt x="3278" y="2662"/>
                    </a:lnTo>
                    <a:cubicBezTo>
                      <a:pt x="3287" y="2645"/>
                      <a:pt x="3300" y="2628"/>
                      <a:pt x="3308" y="2610"/>
                    </a:cubicBezTo>
                    <a:cubicBezTo>
                      <a:pt x="3308" y="2610"/>
                      <a:pt x="3308" y="2610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08" y="2606"/>
                    </a:lnTo>
                    <a:lnTo>
                      <a:pt x="3308" y="2606"/>
                    </a:ln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13" y="2606"/>
                    </a:lnTo>
                    <a:lnTo>
                      <a:pt x="3313" y="2606"/>
                    </a:lnTo>
                    <a:lnTo>
                      <a:pt x="3313" y="2602"/>
                    </a:ln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597"/>
                      <a:pt x="3317" y="2597"/>
                      <a:pt x="3317" y="2597"/>
                    </a:cubicBezTo>
                    <a:lnTo>
                      <a:pt x="3317" y="2597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lnTo>
                      <a:pt x="3317" y="2593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0"/>
                    </a:lnTo>
                    <a:cubicBezTo>
                      <a:pt x="3322" y="2580"/>
                      <a:pt x="3322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lnTo>
                      <a:pt x="3326" y="2580"/>
                    </a:ln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1"/>
                      <a:pt x="3326" y="2571"/>
                      <a:pt x="3326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4"/>
                      <a:pt x="3335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lnTo>
                      <a:pt x="3339" y="2550"/>
                    </a:lnTo>
                    <a:lnTo>
                      <a:pt x="3339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lnTo>
                      <a:pt x="3343" y="2541"/>
                    </a:lnTo>
                    <a:lnTo>
                      <a:pt x="3343" y="2541"/>
                    </a:ln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37"/>
                    </a:cubicBezTo>
                    <a:cubicBezTo>
                      <a:pt x="3343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lnTo>
                      <a:pt x="3348" y="2537"/>
                    </a:ln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lnTo>
                      <a:pt x="3348" y="2532"/>
                    </a:lnTo>
                    <a:cubicBezTo>
                      <a:pt x="3348" y="2532"/>
                      <a:pt x="3348" y="2532"/>
                      <a:pt x="3352" y="2528"/>
                    </a:cubicBezTo>
                    <a:lnTo>
                      <a:pt x="3352" y="2528"/>
                    </a:ln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4"/>
                      <a:pt x="3352" y="2524"/>
                      <a:pt x="3352" y="2524"/>
                    </a:cubicBezTo>
                    <a:lnTo>
                      <a:pt x="3352" y="2524"/>
                    </a:ln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19"/>
                      <a:pt x="3352" y="2519"/>
                      <a:pt x="3352" y="2519"/>
                    </a:cubicBezTo>
                    <a:cubicBezTo>
                      <a:pt x="3352" y="2519"/>
                      <a:pt x="3356" y="2519"/>
                      <a:pt x="3356" y="2519"/>
                    </a:cubicBezTo>
                    <a:lnTo>
                      <a:pt x="3356" y="2519"/>
                    </a:ln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lnTo>
                      <a:pt x="3356" y="2515"/>
                    </a:lnTo>
                    <a:cubicBezTo>
                      <a:pt x="3356" y="2515"/>
                      <a:pt x="3356" y="2511"/>
                      <a:pt x="3356" y="2511"/>
                    </a:cubicBezTo>
                    <a:lnTo>
                      <a:pt x="3356" y="2511"/>
                    </a:lnTo>
                    <a:lnTo>
                      <a:pt x="3356" y="2511"/>
                    </a:ln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06"/>
                      <a:pt x="3361" y="2506"/>
                      <a:pt x="3361" y="2506"/>
                    </a:cubicBezTo>
                    <a:lnTo>
                      <a:pt x="3361" y="2506"/>
                    </a:ln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2"/>
                    </a:cubicBezTo>
                    <a:lnTo>
                      <a:pt x="3361" y="2502"/>
                    </a:lnTo>
                    <a:cubicBezTo>
                      <a:pt x="3361" y="2502"/>
                      <a:pt x="3361" y="2502"/>
                      <a:pt x="3361" y="2502"/>
                    </a:cubicBezTo>
                    <a:lnTo>
                      <a:pt x="3361" y="2502"/>
                    </a:ln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3"/>
                      <a:pt x="3365" y="2493"/>
                      <a:pt x="3365" y="2493"/>
                    </a:cubicBezTo>
                    <a:lnTo>
                      <a:pt x="3365" y="2493"/>
                    </a:lnTo>
                    <a:cubicBezTo>
                      <a:pt x="3374" y="2476"/>
                      <a:pt x="3382" y="2459"/>
                      <a:pt x="3391" y="2437"/>
                    </a:cubicBezTo>
                    <a:lnTo>
                      <a:pt x="3391" y="2437"/>
                    </a:ln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lnTo>
                      <a:pt x="3391" y="2437"/>
                    </a:ln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lnTo>
                      <a:pt x="3395" y="2433"/>
                    </a:lnTo>
                    <a:cubicBezTo>
                      <a:pt x="3395" y="2433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4"/>
                      <a:pt x="3395" y="2424"/>
                      <a:pt x="3395" y="2424"/>
                    </a:cubicBezTo>
                    <a:lnTo>
                      <a:pt x="3395" y="2424"/>
                    </a:lnTo>
                    <a:cubicBezTo>
                      <a:pt x="3400" y="2420"/>
                      <a:pt x="3400" y="2411"/>
                      <a:pt x="3404" y="2407"/>
                    </a:cubicBezTo>
                    <a:close/>
                    <a:moveTo>
                      <a:pt x="2606" y="2797"/>
                    </a:moveTo>
                    <a:cubicBezTo>
                      <a:pt x="2550" y="2840"/>
                      <a:pt x="2489" y="2883"/>
                      <a:pt x="2428" y="2918"/>
                    </a:cubicBezTo>
                    <a:lnTo>
                      <a:pt x="2641" y="3291"/>
                    </a:lnTo>
                    <a:cubicBezTo>
                      <a:pt x="2649" y="3287"/>
                      <a:pt x="2654" y="3282"/>
                      <a:pt x="2662" y="3278"/>
                    </a:cubicBezTo>
                    <a:lnTo>
                      <a:pt x="2662" y="3278"/>
                    </a:lnTo>
                    <a:lnTo>
                      <a:pt x="2662" y="3278"/>
                    </a:lnTo>
                    <a:lnTo>
                      <a:pt x="2662" y="3278"/>
                    </a:lnTo>
                    <a:cubicBezTo>
                      <a:pt x="2662" y="3278"/>
                      <a:pt x="2667" y="3278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71" y="3274"/>
                    </a:cubicBezTo>
                    <a:lnTo>
                      <a:pt x="2671" y="3274"/>
                    </a:ln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5" y="3269"/>
                      <a:pt x="2675" y="3269"/>
                    </a:cubicBezTo>
                    <a:lnTo>
                      <a:pt x="2675" y="3269"/>
                    </a:ln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5"/>
                      <a:pt x="2680" y="3265"/>
                      <a:pt x="2680" y="3265"/>
                    </a:cubicBezTo>
                    <a:lnTo>
                      <a:pt x="2680" y="3265"/>
                    </a:lnTo>
                    <a:cubicBezTo>
                      <a:pt x="2680" y="3265"/>
                      <a:pt x="2680" y="3265"/>
                      <a:pt x="2680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lnTo>
                      <a:pt x="2684" y="3265"/>
                    </a:ln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8" y="3265"/>
                      <a:pt x="2688" y="3265"/>
                    </a:cubicBezTo>
                    <a:lnTo>
                      <a:pt x="2688" y="3265"/>
                    </a:lnTo>
                    <a:cubicBezTo>
                      <a:pt x="2688" y="3265"/>
                      <a:pt x="2688" y="3265"/>
                      <a:pt x="2688" y="3265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56"/>
                      <a:pt x="2693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2"/>
                      <a:pt x="2701" y="3252"/>
                    </a:cubicBezTo>
                    <a:cubicBezTo>
                      <a:pt x="2701" y="3252"/>
                      <a:pt x="2701" y="3252"/>
                      <a:pt x="2701" y="3252"/>
                    </a:cubicBezTo>
                    <a:lnTo>
                      <a:pt x="2701" y="3252"/>
                    </a:lnTo>
                    <a:lnTo>
                      <a:pt x="2701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lnTo>
                      <a:pt x="2706" y="3252"/>
                    </a:lnTo>
                    <a:lnTo>
                      <a:pt x="2706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10" y="3252"/>
                    </a:cubicBezTo>
                    <a:cubicBezTo>
                      <a:pt x="2710" y="3252"/>
                      <a:pt x="2710" y="3252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lnTo>
                      <a:pt x="2710" y="3248"/>
                    </a:ln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5" y="3248"/>
                    </a:cubicBezTo>
                    <a:lnTo>
                      <a:pt x="2715" y="3248"/>
                    </a:ln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9" y="3243"/>
                      <a:pt x="2719" y="3243"/>
                      <a:pt x="2719" y="3243"/>
                    </a:cubicBezTo>
                    <a:lnTo>
                      <a:pt x="2719" y="3243"/>
                    </a:lnTo>
                    <a:lnTo>
                      <a:pt x="2719" y="3243"/>
                    </a:lnTo>
                    <a:cubicBezTo>
                      <a:pt x="2719" y="3243"/>
                      <a:pt x="2719" y="3243"/>
                      <a:pt x="2719" y="3243"/>
                    </a:cubicBezTo>
                    <a:cubicBezTo>
                      <a:pt x="2723" y="3239"/>
                      <a:pt x="2723" y="3239"/>
                      <a:pt x="2723" y="3239"/>
                    </a:cubicBezTo>
                    <a:cubicBezTo>
                      <a:pt x="2728" y="3239"/>
                      <a:pt x="2728" y="3239"/>
                      <a:pt x="2728" y="3239"/>
                    </a:cubicBezTo>
                    <a:lnTo>
                      <a:pt x="2728" y="3239"/>
                    </a:lnTo>
                    <a:cubicBezTo>
                      <a:pt x="2728" y="3239"/>
                      <a:pt x="2732" y="3235"/>
                      <a:pt x="2732" y="3235"/>
                    </a:cubicBezTo>
                    <a:lnTo>
                      <a:pt x="2732" y="3235"/>
                    </a:lnTo>
                    <a:cubicBezTo>
                      <a:pt x="2749" y="3226"/>
                      <a:pt x="2762" y="3213"/>
                      <a:pt x="2780" y="3204"/>
                    </a:cubicBezTo>
                    <a:lnTo>
                      <a:pt x="2780" y="3204"/>
                    </a:lnTo>
                    <a:cubicBezTo>
                      <a:pt x="2780" y="3200"/>
                      <a:pt x="2780" y="3200"/>
                      <a:pt x="2784" y="3200"/>
                    </a:cubicBezTo>
                    <a:lnTo>
                      <a:pt x="2784" y="3200"/>
                    </a:lnTo>
                    <a:cubicBezTo>
                      <a:pt x="2784" y="3200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lnTo>
                      <a:pt x="2788" y="3196"/>
                    </a:lnTo>
                    <a:cubicBezTo>
                      <a:pt x="2793" y="3196"/>
                      <a:pt x="2793" y="3191"/>
                      <a:pt x="2793" y="3191"/>
                    </a:cubicBezTo>
                    <a:lnTo>
                      <a:pt x="2793" y="3191"/>
                    </a:lnTo>
                    <a:cubicBezTo>
                      <a:pt x="2793" y="3191"/>
                      <a:pt x="2793" y="3191"/>
                      <a:pt x="2793" y="3191"/>
                    </a:cubicBezTo>
                    <a:cubicBezTo>
                      <a:pt x="2793" y="3191"/>
                      <a:pt x="2793" y="3191"/>
                      <a:pt x="2793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91"/>
                    </a:cubicBezTo>
                    <a:cubicBezTo>
                      <a:pt x="2797" y="3191"/>
                      <a:pt x="2797" y="3191"/>
                      <a:pt x="2797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87"/>
                    </a:cubicBezTo>
                    <a:lnTo>
                      <a:pt x="2797" y="3187"/>
                    </a:ln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06" y="3183"/>
                    </a:ln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10" y="3183"/>
                    </a:ln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0" y="3178"/>
                      <a:pt x="2810" y="3178"/>
                    </a:cubicBezTo>
                    <a:lnTo>
                      <a:pt x="2810" y="3178"/>
                    </a:ln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4"/>
                      <a:pt x="2814" y="3174"/>
                      <a:pt x="2814" y="3174"/>
                    </a:cubicBezTo>
                    <a:cubicBezTo>
                      <a:pt x="2814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lnTo>
                      <a:pt x="2823" y="3170"/>
                    </a:lnTo>
                    <a:cubicBezTo>
                      <a:pt x="2840" y="3157"/>
                      <a:pt x="2858" y="3144"/>
                      <a:pt x="2875" y="3131"/>
                    </a:cubicBezTo>
                    <a:close/>
                    <a:moveTo>
                      <a:pt x="1986" y="3079"/>
                    </a:moveTo>
                    <a:cubicBezTo>
                      <a:pt x="1917" y="3092"/>
                      <a:pt x="1843" y="3096"/>
                      <a:pt x="1774" y="3096"/>
                    </a:cubicBezTo>
                    <a:lnTo>
                      <a:pt x="1778" y="3525"/>
                    </a:lnTo>
                    <a:cubicBezTo>
                      <a:pt x="1808" y="3525"/>
                      <a:pt x="1843" y="3525"/>
                      <a:pt x="1873" y="3521"/>
                    </a:cubicBezTo>
                    <a:cubicBezTo>
                      <a:pt x="1878" y="3521"/>
                      <a:pt x="1878" y="3521"/>
                      <a:pt x="1882" y="3521"/>
                    </a:cubicBezTo>
                    <a:lnTo>
                      <a:pt x="1882" y="3521"/>
                    </a:lnTo>
                    <a:lnTo>
                      <a:pt x="1882" y="3521"/>
                    </a:lnTo>
                    <a:lnTo>
                      <a:pt x="1882" y="3521"/>
                    </a:lnTo>
                    <a:cubicBezTo>
                      <a:pt x="1882" y="3521"/>
                      <a:pt x="1882" y="3521"/>
                      <a:pt x="1882" y="3521"/>
                    </a:cubicBezTo>
                    <a:lnTo>
                      <a:pt x="1882" y="3521"/>
                    </a:lnTo>
                    <a:cubicBezTo>
                      <a:pt x="1882" y="3521"/>
                      <a:pt x="1886" y="3521"/>
                      <a:pt x="1886" y="3521"/>
                    </a:cubicBezTo>
                    <a:cubicBezTo>
                      <a:pt x="1886" y="3521"/>
                      <a:pt x="1886" y="3521"/>
                      <a:pt x="1886" y="3521"/>
                    </a:cubicBezTo>
                    <a:lnTo>
                      <a:pt x="1886" y="3521"/>
                    </a:lnTo>
                    <a:lnTo>
                      <a:pt x="1886" y="3521"/>
                    </a:lnTo>
                    <a:cubicBezTo>
                      <a:pt x="1886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lnTo>
                      <a:pt x="1891" y="3521"/>
                    </a:ln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7" y="3521"/>
                      <a:pt x="1917" y="3521"/>
                    </a:cubicBezTo>
                    <a:lnTo>
                      <a:pt x="1917" y="3521"/>
                    </a:lnTo>
                    <a:cubicBezTo>
                      <a:pt x="1917" y="3521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lnTo>
                      <a:pt x="1917" y="3516"/>
                    </a:lnTo>
                    <a:cubicBezTo>
                      <a:pt x="1921" y="3516"/>
                      <a:pt x="1921" y="3516"/>
                      <a:pt x="1921" y="3516"/>
                    </a:cubicBezTo>
                    <a:lnTo>
                      <a:pt x="1921" y="3516"/>
                    </a:lnTo>
                    <a:cubicBezTo>
                      <a:pt x="1969" y="3512"/>
                      <a:pt x="2016" y="3508"/>
                      <a:pt x="2060" y="3499"/>
                    </a:cubicBezTo>
                    <a:close/>
                    <a:moveTo>
                      <a:pt x="1314" y="3018"/>
                    </a:moveTo>
                    <a:cubicBezTo>
                      <a:pt x="1271" y="3005"/>
                      <a:pt x="1232" y="2988"/>
                      <a:pt x="1193" y="2970"/>
                    </a:cubicBezTo>
                    <a:cubicBezTo>
                      <a:pt x="1167" y="2957"/>
                      <a:pt x="1141" y="2944"/>
                      <a:pt x="1115" y="2931"/>
                    </a:cubicBezTo>
                    <a:lnTo>
                      <a:pt x="911" y="3304"/>
                    </a:lnTo>
                    <a:cubicBezTo>
                      <a:pt x="915" y="3308"/>
                      <a:pt x="920" y="3313"/>
                      <a:pt x="924" y="3313"/>
                    </a:cubicBezTo>
                    <a:lnTo>
                      <a:pt x="924" y="3313"/>
                    </a:lnTo>
                    <a:cubicBezTo>
                      <a:pt x="928" y="3313"/>
                      <a:pt x="928" y="3317"/>
                      <a:pt x="928" y="3317"/>
                    </a:cubicBezTo>
                    <a:lnTo>
                      <a:pt x="928" y="3317"/>
                    </a:ln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lnTo>
                      <a:pt x="941" y="3321"/>
                    </a:ln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6"/>
                      <a:pt x="941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lnTo>
                      <a:pt x="946" y="3326"/>
                    </a:lnTo>
                    <a:lnTo>
                      <a:pt x="946" y="3326"/>
                    </a:ln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30"/>
                    </a:cubicBezTo>
                    <a:cubicBezTo>
                      <a:pt x="950" y="3330"/>
                      <a:pt x="950" y="3330"/>
                      <a:pt x="950" y="3330"/>
                    </a:cubicBezTo>
                    <a:cubicBezTo>
                      <a:pt x="950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0"/>
                      <a:pt x="959" y="3330"/>
                    </a:cubicBezTo>
                    <a:cubicBezTo>
                      <a:pt x="959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4"/>
                      <a:pt x="959" y="3334"/>
                    </a:cubicBezTo>
                    <a:cubicBezTo>
                      <a:pt x="959" y="3334"/>
                      <a:pt x="959" y="3334"/>
                      <a:pt x="959" y="3334"/>
                    </a:cubicBezTo>
                    <a:cubicBezTo>
                      <a:pt x="959" y="3334"/>
                      <a:pt x="963" y="3334"/>
                      <a:pt x="963" y="3334"/>
                    </a:cubicBezTo>
                    <a:lnTo>
                      <a:pt x="963" y="3334"/>
                    </a:ln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9"/>
                      <a:pt x="967" y="3339"/>
                      <a:pt x="967" y="3339"/>
                    </a:cubicBezTo>
                    <a:lnTo>
                      <a:pt x="967" y="3339"/>
                    </a:lnTo>
                    <a:cubicBezTo>
                      <a:pt x="972" y="3339"/>
                      <a:pt x="972" y="3339"/>
                      <a:pt x="972" y="3339"/>
                    </a:cubicBezTo>
                    <a:lnTo>
                      <a:pt x="972" y="3339"/>
                    </a:lnTo>
                    <a:cubicBezTo>
                      <a:pt x="972" y="3339"/>
                      <a:pt x="972" y="3339"/>
                      <a:pt x="972" y="3339"/>
                    </a:cubicBezTo>
                    <a:cubicBezTo>
                      <a:pt x="972" y="3339"/>
                      <a:pt x="972" y="3339"/>
                      <a:pt x="972" y="3339"/>
                    </a:cubicBezTo>
                    <a:lnTo>
                      <a:pt x="976" y="3339"/>
                    </a:ln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lnTo>
                      <a:pt x="976" y="3343"/>
                    </a:lnTo>
                    <a:lnTo>
                      <a:pt x="976" y="3343"/>
                    </a:ln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cubicBezTo>
                      <a:pt x="985" y="3343"/>
                      <a:pt x="985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93" y="3347"/>
                      <a:pt x="993" y="3347"/>
                      <a:pt x="993" y="3347"/>
                    </a:cubicBezTo>
                    <a:lnTo>
                      <a:pt x="993" y="3347"/>
                    </a:lnTo>
                    <a:cubicBezTo>
                      <a:pt x="993" y="3347"/>
                      <a:pt x="993" y="3347"/>
                      <a:pt x="993" y="3347"/>
                    </a:cubicBezTo>
                    <a:cubicBezTo>
                      <a:pt x="993" y="3347"/>
                      <a:pt x="993" y="3347"/>
                      <a:pt x="993" y="3352"/>
                    </a:cubicBezTo>
                    <a:cubicBezTo>
                      <a:pt x="993" y="3352"/>
                      <a:pt x="998" y="3352"/>
                      <a:pt x="998" y="3352"/>
                    </a:cubicBez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cubicBezTo>
                      <a:pt x="998" y="3352"/>
                      <a:pt x="998" y="3352"/>
                      <a:pt x="998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11" y="3356"/>
                    </a:ln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lnTo>
                      <a:pt x="1019" y="3360"/>
                    </a:ln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24" y="3360"/>
                      <a:pt x="1024" y="3360"/>
                      <a:pt x="1024" y="3360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lnTo>
                      <a:pt x="1041" y="3373"/>
                    </a:ln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8"/>
                      <a:pt x="1050" y="3378"/>
                    </a:cubicBezTo>
                    <a:cubicBezTo>
                      <a:pt x="1050" y="3378"/>
                      <a:pt x="1050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63" y="3378"/>
                      <a:pt x="1063" y="3378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lnTo>
                      <a:pt x="1067" y="3382"/>
                    </a:ln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71" y="3386"/>
                      <a:pt x="1076" y="3386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cubicBezTo>
                      <a:pt x="1115" y="3404"/>
                      <a:pt x="1141" y="3412"/>
                      <a:pt x="1171" y="3421"/>
                    </a:cubicBezTo>
                    <a:close/>
                    <a:moveTo>
                      <a:pt x="625" y="2463"/>
                    </a:moveTo>
                    <a:lnTo>
                      <a:pt x="260" y="2688"/>
                    </a:lnTo>
                    <a:cubicBezTo>
                      <a:pt x="308" y="2771"/>
                      <a:pt x="365" y="2844"/>
                      <a:pt x="430" y="2918"/>
                    </a:cubicBezTo>
                    <a:lnTo>
                      <a:pt x="430" y="2918"/>
                    </a:lnTo>
                    <a:lnTo>
                      <a:pt x="430" y="2918"/>
                    </a:lnTo>
                    <a:lnTo>
                      <a:pt x="755" y="2636"/>
                    </a:lnTo>
                    <a:cubicBezTo>
                      <a:pt x="707" y="2584"/>
                      <a:pt x="664" y="2524"/>
                      <a:pt x="625" y="2463"/>
                    </a:cubicBezTo>
                    <a:close/>
                    <a:moveTo>
                      <a:pt x="425" y="1813"/>
                    </a:moveTo>
                    <a:lnTo>
                      <a:pt x="0" y="1830"/>
                    </a:lnTo>
                    <a:cubicBezTo>
                      <a:pt x="0" y="1847"/>
                      <a:pt x="0" y="1865"/>
                      <a:pt x="0" y="1882"/>
                    </a:cubicBezTo>
                    <a:cubicBezTo>
                      <a:pt x="0" y="1882"/>
                      <a:pt x="0" y="1882"/>
                      <a:pt x="0" y="1882"/>
                    </a:cubicBezTo>
                    <a:cubicBezTo>
                      <a:pt x="0" y="1882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lnTo>
                      <a:pt x="0" y="1886"/>
                    </a:lnTo>
                    <a:cubicBezTo>
                      <a:pt x="0" y="1886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cubicBezTo>
                      <a:pt x="0" y="1891"/>
                      <a:pt x="0" y="1891"/>
                      <a:pt x="0" y="1891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0" y="1895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5" y="1895"/>
                    </a:cubicBezTo>
                    <a:lnTo>
                      <a:pt x="5" y="1895"/>
                    </a:lnTo>
                    <a:cubicBezTo>
                      <a:pt x="5" y="1895"/>
                      <a:pt x="5" y="1895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lnTo>
                      <a:pt x="5" y="1899"/>
                    </a:ln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lnTo>
                      <a:pt x="5" y="1912"/>
                    </a:lnTo>
                    <a:cubicBezTo>
                      <a:pt x="5" y="1912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lnTo>
                      <a:pt x="5" y="1921"/>
                    </a:lnTo>
                    <a:lnTo>
                      <a:pt x="5" y="1921"/>
                    </a:ln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lnTo>
                      <a:pt x="5" y="1921"/>
                    </a:lnTo>
                    <a:cubicBezTo>
                      <a:pt x="5" y="1925"/>
                      <a:pt x="5" y="1925"/>
                      <a:pt x="5" y="1925"/>
                    </a:cubicBezTo>
                    <a:lnTo>
                      <a:pt x="5" y="1925"/>
                    </a:lnTo>
                    <a:cubicBezTo>
                      <a:pt x="5" y="1925"/>
                      <a:pt x="5" y="1925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4"/>
                      <a:pt x="5" y="1934"/>
                      <a:pt x="5" y="1938"/>
                    </a:cubicBezTo>
                    <a:lnTo>
                      <a:pt x="5" y="1938"/>
                    </a:lnTo>
                    <a:cubicBezTo>
                      <a:pt x="5" y="1938"/>
                      <a:pt x="5" y="1943"/>
                      <a:pt x="9" y="1943"/>
                    </a:cubicBezTo>
                    <a:lnTo>
                      <a:pt x="9" y="1943"/>
                    </a:lnTo>
                    <a:cubicBezTo>
                      <a:pt x="9" y="1964"/>
                      <a:pt x="13" y="1986"/>
                      <a:pt x="13" y="2008"/>
                    </a:cubicBezTo>
                    <a:lnTo>
                      <a:pt x="13" y="2008"/>
                    </a:lnTo>
                    <a:lnTo>
                      <a:pt x="13" y="2008"/>
                    </a:lnTo>
                    <a:lnTo>
                      <a:pt x="13" y="2008"/>
                    </a:lnTo>
                    <a:cubicBezTo>
                      <a:pt x="13" y="2008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3" y="2012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8" y="2012"/>
                      <a:pt x="18" y="2012"/>
                      <a:pt x="18" y="2012"/>
                    </a:cubicBezTo>
                    <a:lnTo>
                      <a:pt x="18" y="2012"/>
                    </a:lnTo>
                    <a:cubicBezTo>
                      <a:pt x="18" y="2016"/>
                      <a:pt x="18" y="2016"/>
                      <a:pt x="18" y="2016"/>
                    </a:cubicBezTo>
                    <a:lnTo>
                      <a:pt x="18" y="2016"/>
                    </a:lnTo>
                    <a:cubicBezTo>
                      <a:pt x="18" y="2016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lnTo>
                      <a:pt x="18" y="2029"/>
                    </a:ln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42"/>
                      <a:pt x="18" y="2042"/>
                    </a:cubicBezTo>
                    <a:cubicBezTo>
                      <a:pt x="18" y="2042"/>
                      <a:pt x="18" y="2042"/>
                      <a:pt x="18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51"/>
                      <a:pt x="22" y="2051"/>
                      <a:pt x="22" y="2051"/>
                    </a:cubicBezTo>
                    <a:lnTo>
                      <a:pt x="22" y="2051"/>
                    </a:ln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lnTo>
                      <a:pt x="22" y="2055"/>
                    </a:lnTo>
                    <a:lnTo>
                      <a:pt x="22" y="2060"/>
                    </a:lnTo>
                    <a:lnTo>
                      <a:pt x="22" y="2060"/>
                    </a:lnTo>
                    <a:cubicBezTo>
                      <a:pt x="26" y="2077"/>
                      <a:pt x="31" y="2099"/>
                      <a:pt x="35" y="2116"/>
                    </a:cubicBezTo>
                    <a:lnTo>
                      <a:pt x="451" y="2029"/>
                    </a:lnTo>
                    <a:cubicBezTo>
                      <a:pt x="438" y="1960"/>
                      <a:pt x="430" y="1886"/>
                      <a:pt x="425" y="1813"/>
                    </a:cubicBezTo>
                    <a:close/>
                    <a:moveTo>
                      <a:pt x="191" y="958"/>
                    </a:moveTo>
                    <a:cubicBezTo>
                      <a:pt x="191" y="963"/>
                      <a:pt x="187" y="963"/>
                      <a:pt x="187" y="967"/>
                    </a:cubicBezTo>
                    <a:lnTo>
                      <a:pt x="187" y="967"/>
                    </a:lnTo>
                    <a:cubicBezTo>
                      <a:pt x="187" y="967"/>
                      <a:pt x="187" y="967"/>
                      <a:pt x="187" y="967"/>
                    </a:cubicBezTo>
                    <a:lnTo>
                      <a:pt x="187" y="971"/>
                    </a:lnTo>
                    <a:cubicBezTo>
                      <a:pt x="187" y="971"/>
                      <a:pt x="187" y="971"/>
                      <a:pt x="187" y="971"/>
                    </a:cubicBezTo>
                    <a:cubicBezTo>
                      <a:pt x="178" y="980"/>
                      <a:pt x="174" y="993"/>
                      <a:pt x="169" y="1002"/>
                    </a:cubicBezTo>
                    <a:cubicBezTo>
                      <a:pt x="169" y="1002"/>
                      <a:pt x="169" y="1002"/>
                      <a:pt x="169" y="1002"/>
                    </a:cubicBezTo>
                    <a:cubicBezTo>
                      <a:pt x="169" y="1002"/>
                      <a:pt x="169" y="1002"/>
                      <a:pt x="169" y="1006"/>
                    </a:cubicBezTo>
                    <a:lnTo>
                      <a:pt x="169" y="1006"/>
                    </a:lnTo>
                    <a:lnTo>
                      <a:pt x="169" y="1006"/>
                    </a:lnTo>
                    <a:cubicBezTo>
                      <a:pt x="169" y="1006"/>
                      <a:pt x="169" y="1006"/>
                      <a:pt x="169" y="1006"/>
                    </a:cubicBezTo>
                    <a:lnTo>
                      <a:pt x="165" y="1006"/>
                    </a:ln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5"/>
                      <a:pt x="165" y="1015"/>
                    </a:cubicBezTo>
                    <a:lnTo>
                      <a:pt x="165" y="1015"/>
                    </a:ln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lnTo>
                      <a:pt x="161" y="1023"/>
                    </a:ln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56" y="1023"/>
                      <a:pt x="156" y="1023"/>
                    </a:cubicBezTo>
                    <a:cubicBezTo>
                      <a:pt x="156" y="1023"/>
                      <a:pt x="156" y="1023"/>
                      <a:pt x="156" y="1028"/>
                    </a:cubicBezTo>
                    <a:lnTo>
                      <a:pt x="156" y="1028"/>
                    </a:ln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cubicBezTo>
                      <a:pt x="156" y="1032"/>
                      <a:pt x="156" y="1032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lnTo>
                      <a:pt x="156" y="1032"/>
                    </a:lnTo>
                    <a:cubicBezTo>
                      <a:pt x="152" y="1032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lnTo>
                      <a:pt x="152" y="1036"/>
                    </a:lnTo>
                    <a:lnTo>
                      <a:pt x="152" y="1036"/>
                    </a:lnTo>
                    <a:cubicBezTo>
                      <a:pt x="152" y="1036"/>
                      <a:pt x="152" y="1036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lnTo>
                      <a:pt x="152" y="1041"/>
                    </a:ln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5"/>
                    </a:cubicBezTo>
                    <a:cubicBezTo>
                      <a:pt x="152" y="1045"/>
                      <a:pt x="152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lnTo>
                      <a:pt x="143" y="1058"/>
                    </a:ln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62"/>
                      <a:pt x="143" y="1062"/>
                    </a:cubicBezTo>
                    <a:lnTo>
                      <a:pt x="143" y="1062"/>
                    </a:ln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39" y="1062"/>
                    </a:cubicBezTo>
                    <a:cubicBezTo>
                      <a:pt x="139" y="1062"/>
                      <a:pt x="139" y="1062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lnTo>
                      <a:pt x="139" y="1071"/>
                    </a:ln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5"/>
                      <a:pt x="139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lnTo>
                      <a:pt x="135" y="1080"/>
                    </a:lnTo>
                    <a:cubicBezTo>
                      <a:pt x="135" y="1080"/>
                      <a:pt x="135" y="1080"/>
                      <a:pt x="135" y="1084"/>
                    </a:cubicBezTo>
                    <a:cubicBezTo>
                      <a:pt x="135" y="1084"/>
                      <a:pt x="135" y="1084"/>
                      <a:pt x="135" y="1084"/>
                    </a:cubicBezTo>
                    <a:lnTo>
                      <a:pt x="135" y="1084"/>
                    </a:lnTo>
                    <a:cubicBezTo>
                      <a:pt x="135" y="1084"/>
                      <a:pt x="135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lnTo>
                      <a:pt x="130" y="1088"/>
                    </a:lnTo>
                    <a:cubicBezTo>
                      <a:pt x="130" y="1088"/>
                      <a:pt x="130" y="1088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lnTo>
                      <a:pt x="130" y="1093"/>
                    </a:lnTo>
                    <a:cubicBezTo>
                      <a:pt x="130" y="1093"/>
                      <a:pt x="130" y="1093"/>
                      <a:pt x="126" y="1093"/>
                    </a:cubicBezTo>
                    <a:cubicBezTo>
                      <a:pt x="126" y="1093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17" y="1115"/>
                      <a:pt x="117" y="1115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19"/>
                    </a:ln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23"/>
                    </a:ln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lnTo>
                      <a:pt x="113" y="1128"/>
                    </a:ln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2"/>
                    </a:ln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36"/>
                      <a:pt x="113" y="1136"/>
                    </a:cubicBezTo>
                    <a:lnTo>
                      <a:pt x="113" y="1136"/>
                    </a:ln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lnTo>
                      <a:pt x="109" y="1141"/>
                    </a:ln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4" y="1149"/>
                    </a:cubicBezTo>
                    <a:cubicBezTo>
                      <a:pt x="104" y="1149"/>
                      <a:pt x="104" y="1149"/>
                      <a:pt x="104" y="1149"/>
                    </a:cubicBezTo>
                    <a:cubicBezTo>
                      <a:pt x="104" y="1149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8"/>
                    </a:cubicBezTo>
                    <a:lnTo>
                      <a:pt x="104" y="1158"/>
                    </a:ln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62"/>
                      <a:pt x="100" y="1167"/>
                      <a:pt x="100" y="1167"/>
                    </a:cubicBezTo>
                    <a:lnTo>
                      <a:pt x="100" y="1167"/>
                    </a:lnTo>
                    <a:cubicBezTo>
                      <a:pt x="96" y="1184"/>
                      <a:pt x="87" y="1206"/>
                      <a:pt x="83" y="1223"/>
                    </a:cubicBezTo>
                    <a:lnTo>
                      <a:pt x="490" y="1353"/>
                    </a:lnTo>
                    <a:cubicBezTo>
                      <a:pt x="508" y="1297"/>
                      <a:pt x="529" y="1245"/>
                      <a:pt x="555" y="1193"/>
                    </a:cubicBezTo>
                    <a:cubicBezTo>
                      <a:pt x="560" y="1180"/>
                      <a:pt x="568" y="1167"/>
                      <a:pt x="573" y="1154"/>
                    </a:cubicBezTo>
                    <a:close/>
                    <a:moveTo>
                      <a:pt x="789" y="291"/>
                    </a:moveTo>
                    <a:cubicBezTo>
                      <a:pt x="763" y="304"/>
                      <a:pt x="742" y="321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43"/>
                    </a:cubicBezTo>
                    <a:lnTo>
                      <a:pt x="716" y="343"/>
                    </a:lnTo>
                    <a:cubicBezTo>
                      <a:pt x="716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lnTo>
                      <a:pt x="711" y="343"/>
                    </a:ln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8" y="356"/>
                      <a:pt x="698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9"/>
                      <a:pt x="681" y="369"/>
                    </a:cubicBezTo>
                    <a:cubicBezTo>
                      <a:pt x="681" y="369"/>
                      <a:pt x="681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lnTo>
                      <a:pt x="672" y="373"/>
                    </a:lnTo>
                    <a:lnTo>
                      <a:pt x="672" y="373"/>
                    </a:ln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lnTo>
                      <a:pt x="668" y="377"/>
                    </a:lnTo>
                    <a:lnTo>
                      <a:pt x="668" y="377"/>
                    </a:lnTo>
                    <a:cubicBezTo>
                      <a:pt x="668" y="377"/>
                      <a:pt x="668" y="377"/>
                      <a:pt x="668" y="377"/>
                    </a:cubicBezTo>
                    <a:lnTo>
                      <a:pt x="668" y="377"/>
                    </a:lnTo>
                    <a:cubicBezTo>
                      <a:pt x="633" y="403"/>
                      <a:pt x="599" y="434"/>
                      <a:pt x="564" y="464"/>
                    </a:cubicBezTo>
                    <a:lnTo>
                      <a:pt x="854" y="781"/>
                    </a:lnTo>
                    <a:cubicBezTo>
                      <a:pt x="907" y="733"/>
                      <a:pt x="963" y="685"/>
                      <a:pt x="1024" y="646"/>
                    </a:cubicBezTo>
                    <a:close/>
                    <a:moveTo>
                      <a:pt x="1635" y="0"/>
                    </a:moveTo>
                    <a:lnTo>
                      <a:pt x="1635" y="0"/>
                    </a:lnTo>
                    <a:lnTo>
                      <a:pt x="1635" y="0"/>
                    </a:lnTo>
                    <a:cubicBezTo>
                      <a:pt x="1635" y="0"/>
                      <a:pt x="1635" y="0"/>
                      <a:pt x="1635" y="0"/>
                    </a:cubicBezTo>
                    <a:lnTo>
                      <a:pt x="1635" y="0"/>
                    </a:lnTo>
                    <a:cubicBezTo>
                      <a:pt x="1631" y="0"/>
                      <a:pt x="1631" y="0"/>
                      <a:pt x="1631" y="0"/>
                    </a:cubicBezTo>
                    <a:lnTo>
                      <a:pt x="1631" y="0"/>
                    </a:ln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22" y="0"/>
                    </a:ln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18" y="0"/>
                    </a:lnTo>
                    <a:cubicBezTo>
                      <a:pt x="1618" y="0"/>
                      <a:pt x="1618" y="0"/>
                      <a:pt x="1618" y="0"/>
                    </a:cubicBezTo>
                    <a:cubicBezTo>
                      <a:pt x="1618" y="0"/>
                      <a:pt x="1618" y="5"/>
                      <a:pt x="1618" y="5"/>
                    </a:cubicBezTo>
                    <a:cubicBezTo>
                      <a:pt x="1618" y="5"/>
                      <a:pt x="1618" y="5"/>
                      <a:pt x="1618" y="5"/>
                    </a:cubicBezTo>
                    <a:lnTo>
                      <a:pt x="1618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lnTo>
                      <a:pt x="1605" y="5"/>
                    </a:lnTo>
                    <a:cubicBezTo>
                      <a:pt x="1605" y="5"/>
                      <a:pt x="1605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596" y="5"/>
                      <a:pt x="1596" y="5"/>
                      <a:pt x="1596" y="5"/>
                    </a:cubicBezTo>
                    <a:lnTo>
                      <a:pt x="1596" y="5"/>
                    </a:lnTo>
                    <a:cubicBezTo>
                      <a:pt x="1596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7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3" y="5"/>
                      <a:pt x="1583" y="5"/>
                      <a:pt x="1583" y="5"/>
                    </a:cubicBezTo>
                    <a:lnTo>
                      <a:pt x="1583" y="5"/>
                    </a:lnTo>
                    <a:cubicBezTo>
                      <a:pt x="1583" y="5"/>
                      <a:pt x="1583" y="5"/>
                      <a:pt x="1579" y="5"/>
                    </a:cubicBezTo>
                    <a:lnTo>
                      <a:pt x="1579" y="5"/>
                    </a:lnTo>
                    <a:cubicBezTo>
                      <a:pt x="1579" y="5"/>
                      <a:pt x="1579" y="5"/>
                      <a:pt x="1579" y="5"/>
                    </a:cubicBezTo>
                    <a:lnTo>
                      <a:pt x="1579" y="5"/>
                    </a:lnTo>
                    <a:cubicBezTo>
                      <a:pt x="1574" y="5"/>
                      <a:pt x="1574" y="5"/>
                      <a:pt x="1570" y="9"/>
                    </a:cubicBezTo>
                    <a:lnTo>
                      <a:pt x="1570" y="9"/>
                    </a:lnTo>
                    <a:cubicBezTo>
                      <a:pt x="1496" y="13"/>
                      <a:pt x="1427" y="26"/>
                      <a:pt x="1353" y="44"/>
                    </a:cubicBezTo>
                    <a:lnTo>
                      <a:pt x="1453" y="460"/>
                    </a:lnTo>
                    <a:cubicBezTo>
                      <a:pt x="1522" y="447"/>
                      <a:pt x="1596" y="434"/>
                      <a:pt x="1665" y="429"/>
                    </a:cubicBezTo>
                    <a:close/>
                    <a:moveTo>
                      <a:pt x="2515" y="165"/>
                    </a:moveTo>
                    <a:cubicBezTo>
                      <a:pt x="2515" y="165"/>
                      <a:pt x="2515" y="165"/>
                      <a:pt x="2515" y="165"/>
                    </a:cubicBezTo>
                    <a:cubicBezTo>
                      <a:pt x="2515" y="165"/>
                      <a:pt x="2515" y="165"/>
                      <a:pt x="2515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498" y="161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lnTo>
                      <a:pt x="2498" y="156"/>
                    </a:lnTo>
                    <a:cubicBezTo>
                      <a:pt x="2498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lnTo>
                      <a:pt x="2493" y="156"/>
                    </a:ln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2"/>
                      <a:pt x="2489" y="152"/>
                      <a:pt x="2489" y="152"/>
                    </a:cubicBezTo>
                    <a:lnTo>
                      <a:pt x="2489" y="152"/>
                    </a:ln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lnTo>
                      <a:pt x="2485" y="152"/>
                    </a:ln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48"/>
                      <a:pt x="2480" y="148"/>
                      <a:pt x="2480" y="148"/>
                    </a:cubicBezTo>
                    <a:cubicBezTo>
                      <a:pt x="2480" y="148"/>
                      <a:pt x="2480" y="148"/>
                      <a:pt x="2480" y="148"/>
                    </a:cubicBezTo>
                    <a:lnTo>
                      <a:pt x="2476" y="148"/>
                    </a:ln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0" y="139"/>
                      <a:pt x="2450" y="139"/>
                      <a:pt x="2450" y="139"/>
                    </a:cubicBezTo>
                    <a:lnTo>
                      <a:pt x="2450" y="139"/>
                    </a:lnTo>
                    <a:cubicBezTo>
                      <a:pt x="2450" y="139"/>
                      <a:pt x="2450" y="135"/>
                      <a:pt x="2450" y="135"/>
                    </a:cubicBezTo>
                    <a:lnTo>
                      <a:pt x="2450" y="135"/>
                    </a:lnTo>
                    <a:cubicBezTo>
                      <a:pt x="2450" y="135"/>
                      <a:pt x="2450" y="135"/>
                      <a:pt x="2446" y="135"/>
                    </a:cubicBezTo>
                    <a:lnTo>
                      <a:pt x="2446" y="135"/>
                    </a:ln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1" y="135"/>
                      <a:pt x="2441" y="135"/>
                    </a:cubicBezTo>
                    <a:lnTo>
                      <a:pt x="2441" y="135"/>
                    </a:ln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0"/>
                      <a:pt x="2437" y="130"/>
                      <a:pt x="2437" y="130"/>
                    </a:cubicBezTo>
                    <a:lnTo>
                      <a:pt x="2437" y="130"/>
                    </a:ln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lnTo>
                      <a:pt x="2433" y="130"/>
                    </a:ln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28" y="130"/>
                    </a:cubicBezTo>
                    <a:lnTo>
                      <a:pt x="2428" y="130"/>
                    </a:ln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4" y="126"/>
                      <a:pt x="2424" y="126"/>
                      <a:pt x="2424" y="126"/>
                    </a:cubicBezTo>
                    <a:lnTo>
                      <a:pt x="2424" y="126"/>
                    </a:lnTo>
                    <a:lnTo>
                      <a:pt x="2424" y="126"/>
                    </a:lnTo>
                    <a:lnTo>
                      <a:pt x="2424" y="126"/>
                    </a:lnTo>
                    <a:cubicBezTo>
                      <a:pt x="2424" y="126"/>
                      <a:pt x="2420" y="126"/>
                      <a:pt x="2420" y="126"/>
                    </a:cubicBezTo>
                    <a:cubicBezTo>
                      <a:pt x="2420" y="126"/>
                      <a:pt x="2420" y="126"/>
                      <a:pt x="2420" y="126"/>
                    </a:cubicBezTo>
                    <a:cubicBezTo>
                      <a:pt x="2420" y="126"/>
                      <a:pt x="2420" y="122"/>
                      <a:pt x="2415" y="122"/>
                    </a:cubicBezTo>
                    <a:lnTo>
                      <a:pt x="2415" y="122"/>
                    </a:lnTo>
                    <a:cubicBezTo>
                      <a:pt x="2415" y="122"/>
                      <a:pt x="2411" y="122"/>
                      <a:pt x="2411" y="122"/>
                    </a:cubicBezTo>
                    <a:lnTo>
                      <a:pt x="2411" y="122"/>
                    </a:lnTo>
                    <a:cubicBezTo>
                      <a:pt x="2411" y="122"/>
                      <a:pt x="2407" y="117"/>
                      <a:pt x="2407" y="117"/>
                    </a:cubicBezTo>
                    <a:lnTo>
                      <a:pt x="2407" y="117"/>
                    </a:lnTo>
                    <a:cubicBezTo>
                      <a:pt x="2402" y="117"/>
                      <a:pt x="2402" y="117"/>
                      <a:pt x="2402" y="117"/>
                    </a:cubicBezTo>
                    <a:cubicBezTo>
                      <a:pt x="2402" y="117"/>
                      <a:pt x="2402" y="117"/>
                      <a:pt x="2402" y="117"/>
                    </a:cubicBezTo>
                    <a:lnTo>
                      <a:pt x="2402" y="117"/>
                    </a:lnTo>
                    <a:cubicBezTo>
                      <a:pt x="2398" y="117"/>
                      <a:pt x="2394" y="113"/>
                      <a:pt x="2389" y="113"/>
                    </a:cubicBezTo>
                    <a:cubicBezTo>
                      <a:pt x="2389" y="113"/>
                      <a:pt x="2389" y="113"/>
                      <a:pt x="2389" y="113"/>
                    </a:cubicBezTo>
                    <a:cubicBezTo>
                      <a:pt x="2342" y="96"/>
                      <a:pt x="2294" y="78"/>
                      <a:pt x="2246" y="65"/>
                    </a:cubicBezTo>
                    <a:lnTo>
                      <a:pt x="2129" y="477"/>
                    </a:lnTo>
                    <a:cubicBezTo>
                      <a:pt x="2199" y="495"/>
                      <a:pt x="2268" y="521"/>
                      <a:pt x="2333" y="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556;p31">
                <a:extLst>
                  <a:ext uri="{FF2B5EF4-FFF2-40B4-BE49-F238E27FC236}">
                    <a16:creationId xmlns:a16="http://schemas.microsoft.com/office/drawing/2014/main" id="{98F8CDD5-78FA-6BED-45CA-6D0758970892}"/>
                  </a:ext>
                </a:extLst>
              </p:cNvPr>
              <p:cNvSpPr/>
              <p:nvPr/>
            </p:nvSpPr>
            <p:spPr>
              <a:xfrm>
                <a:off x="7160384" y="3956649"/>
                <a:ext cx="400942" cy="401466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062" extrusionOk="0">
                    <a:moveTo>
                      <a:pt x="2741" y="2103"/>
                    </a:moveTo>
                    <a:cubicBezTo>
                      <a:pt x="2424" y="2775"/>
                      <a:pt x="1626" y="3061"/>
                      <a:pt x="954" y="2745"/>
                    </a:cubicBezTo>
                    <a:cubicBezTo>
                      <a:pt x="287" y="2428"/>
                      <a:pt x="0" y="1630"/>
                      <a:pt x="313" y="958"/>
                    </a:cubicBezTo>
                    <a:cubicBezTo>
                      <a:pt x="629" y="291"/>
                      <a:pt x="1431" y="0"/>
                      <a:pt x="2099" y="317"/>
                    </a:cubicBezTo>
                    <a:cubicBezTo>
                      <a:pt x="2771" y="633"/>
                      <a:pt x="3057" y="1435"/>
                      <a:pt x="2741" y="21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557;p31">
                <a:extLst>
                  <a:ext uri="{FF2B5EF4-FFF2-40B4-BE49-F238E27FC236}">
                    <a16:creationId xmlns:a16="http://schemas.microsoft.com/office/drawing/2014/main" id="{F19A5ED5-632E-FC26-16C2-36107EE6B646}"/>
                  </a:ext>
                </a:extLst>
              </p:cNvPr>
              <p:cNvSpPr/>
              <p:nvPr/>
            </p:nvSpPr>
            <p:spPr>
              <a:xfrm>
                <a:off x="7262127" y="4049870"/>
                <a:ext cx="192342" cy="21725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657" extrusionOk="0">
                    <a:moveTo>
                      <a:pt x="373" y="1483"/>
                    </a:moveTo>
                    <a:lnTo>
                      <a:pt x="517" y="1552"/>
                    </a:lnTo>
                    <a:lnTo>
                      <a:pt x="595" y="1388"/>
                    </a:lnTo>
                    <a:lnTo>
                      <a:pt x="629" y="1396"/>
                    </a:lnTo>
                    <a:cubicBezTo>
                      <a:pt x="850" y="1457"/>
                      <a:pt x="1032" y="1396"/>
                      <a:pt x="1106" y="1231"/>
                    </a:cubicBezTo>
                    <a:cubicBezTo>
                      <a:pt x="1215" y="1010"/>
                      <a:pt x="1019" y="863"/>
                      <a:pt x="859" y="750"/>
                    </a:cubicBezTo>
                    <a:cubicBezTo>
                      <a:pt x="755" y="672"/>
                      <a:pt x="673" y="607"/>
                      <a:pt x="707" y="533"/>
                    </a:cubicBezTo>
                    <a:cubicBezTo>
                      <a:pt x="725" y="499"/>
                      <a:pt x="755" y="477"/>
                      <a:pt x="794" y="477"/>
                    </a:cubicBezTo>
                    <a:cubicBezTo>
                      <a:pt x="833" y="473"/>
                      <a:pt x="876" y="486"/>
                      <a:pt x="933" y="512"/>
                    </a:cubicBezTo>
                    <a:cubicBezTo>
                      <a:pt x="1024" y="555"/>
                      <a:pt x="1106" y="620"/>
                      <a:pt x="1184" y="711"/>
                    </a:cubicBezTo>
                    <a:lnTo>
                      <a:pt x="1358" y="551"/>
                    </a:lnTo>
                    <a:cubicBezTo>
                      <a:pt x="1301" y="481"/>
                      <a:pt x="1219" y="412"/>
                      <a:pt x="1124" y="356"/>
                    </a:cubicBezTo>
                    <a:lnTo>
                      <a:pt x="1093" y="338"/>
                    </a:lnTo>
                    <a:lnTo>
                      <a:pt x="1167" y="174"/>
                    </a:lnTo>
                    <a:lnTo>
                      <a:pt x="1024" y="108"/>
                    </a:lnTo>
                    <a:lnTo>
                      <a:pt x="946" y="269"/>
                    </a:lnTo>
                    <a:lnTo>
                      <a:pt x="911" y="260"/>
                    </a:lnTo>
                    <a:cubicBezTo>
                      <a:pt x="681" y="187"/>
                      <a:pt x="495" y="247"/>
                      <a:pt x="412" y="416"/>
                    </a:cubicBezTo>
                    <a:cubicBezTo>
                      <a:pt x="308" y="642"/>
                      <a:pt x="499" y="785"/>
                      <a:pt x="655" y="902"/>
                    </a:cubicBezTo>
                    <a:cubicBezTo>
                      <a:pt x="755" y="980"/>
                      <a:pt x="846" y="1045"/>
                      <a:pt x="807" y="1127"/>
                    </a:cubicBezTo>
                    <a:cubicBezTo>
                      <a:pt x="798" y="1145"/>
                      <a:pt x="777" y="1175"/>
                      <a:pt x="720" y="1175"/>
                    </a:cubicBezTo>
                    <a:lnTo>
                      <a:pt x="720" y="1175"/>
                    </a:lnTo>
                    <a:cubicBezTo>
                      <a:pt x="686" y="1175"/>
                      <a:pt x="642" y="1162"/>
                      <a:pt x="586" y="1136"/>
                    </a:cubicBezTo>
                    <a:cubicBezTo>
                      <a:pt x="477" y="1084"/>
                      <a:pt x="365" y="993"/>
                      <a:pt x="287" y="893"/>
                    </a:cubicBezTo>
                    <a:lnTo>
                      <a:pt x="105" y="1049"/>
                    </a:lnTo>
                    <a:cubicBezTo>
                      <a:pt x="174" y="1140"/>
                      <a:pt x="287" y="1231"/>
                      <a:pt x="417" y="1305"/>
                    </a:cubicBezTo>
                    <a:lnTo>
                      <a:pt x="447" y="1322"/>
                    </a:lnTo>
                    <a:close/>
                    <a:moveTo>
                      <a:pt x="556" y="1656"/>
                    </a:moveTo>
                    <a:lnTo>
                      <a:pt x="265" y="1522"/>
                    </a:lnTo>
                    <a:lnTo>
                      <a:pt x="343" y="1357"/>
                    </a:lnTo>
                    <a:cubicBezTo>
                      <a:pt x="204" y="1270"/>
                      <a:pt x="83" y="1166"/>
                      <a:pt x="18" y="1067"/>
                    </a:cubicBezTo>
                    <a:lnTo>
                      <a:pt x="1" y="1036"/>
                    </a:lnTo>
                    <a:lnTo>
                      <a:pt x="300" y="772"/>
                    </a:lnTo>
                    <a:lnTo>
                      <a:pt x="326" y="811"/>
                    </a:lnTo>
                    <a:cubicBezTo>
                      <a:pt x="399" y="915"/>
                      <a:pt x="508" y="1010"/>
                      <a:pt x="621" y="1062"/>
                    </a:cubicBezTo>
                    <a:cubicBezTo>
                      <a:pt x="677" y="1088"/>
                      <a:pt x="707" y="1097"/>
                      <a:pt x="720" y="1097"/>
                    </a:cubicBezTo>
                    <a:cubicBezTo>
                      <a:pt x="729" y="1097"/>
                      <a:pt x="733" y="1093"/>
                      <a:pt x="733" y="1093"/>
                    </a:cubicBezTo>
                    <a:cubicBezTo>
                      <a:pt x="746" y="1071"/>
                      <a:pt x="660" y="1006"/>
                      <a:pt x="608" y="967"/>
                    </a:cubicBezTo>
                    <a:cubicBezTo>
                      <a:pt x="447" y="846"/>
                      <a:pt x="209" y="663"/>
                      <a:pt x="339" y="382"/>
                    </a:cubicBezTo>
                    <a:cubicBezTo>
                      <a:pt x="434" y="182"/>
                      <a:pt x="647" y="104"/>
                      <a:pt x="902" y="174"/>
                    </a:cubicBezTo>
                    <a:lnTo>
                      <a:pt x="985" y="0"/>
                    </a:lnTo>
                    <a:lnTo>
                      <a:pt x="1275" y="134"/>
                    </a:lnTo>
                    <a:lnTo>
                      <a:pt x="1193" y="304"/>
                    </a:lnTo>
                    <a:cubicBezTo>
                      <a:pt x="1301" y="373"/>
                      <a:pt x="1388" y="451"/>
                      <a:pt x="1444" y="533"/>
                    </a:cubicBezTo>
                    <a:lnTo>
                      <a:pt x="1466" y="564"/>
                    </a:lnTo>
                    <a:lnTo>
                      <a:pt x="1176" y="828"/>
                    </a:lnTo>
                    <a:lnTo>
                      <a:pt x="1150" y="794"/>
                    </a:lnTo>
                    <a:cubicBezTo>
                      <a:pt x="1071" y="698"/>
                      <a:pt x="989" y="624"/>
                      <a:pt x="898" y="585"/>
                    </a:cubicBezTo>
                    <a:cubicBezTo>
                      <a:pt x="846" y="559"/>
                      <a:pt x="816" y="555"/>
                      <a:pt x="803" y="555"/>
                    </a:cubicBezTo>
                    <a:cubicBezTo>
                      <a:pt x="785" y="555"/>
                      <a:pt x="781" y="564"/>
                      <a:pt x="781" y="568"/>
                    </a:cubicBezTo>
                    <a:cubicBezTo>
                      <a:pt x="772" y="585"/>
                      <a:pt x="863" y="650"/>
                      <a:pt x="907" y="685"/>
                    </a:cubicBezTo>
                    <a:cubicBezTo>
                      <a:pt x="1071" y="802"/>
                      <a:pt x="1314" y="984"/>
                      <a:pt x="1180" y="1266"/>
                    </a:cubicBezTo>
                    <a:cubicBezTo>
                      <a:pt x="1089" y="1457"/>
                      <a:pt x="885" y="1535"/>
                      <a:pt x="638" y="1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0" name="Google Shape;1558;p31">
              <a:extLst>
                <a:ext uri="{FF2B5EF4-FFF2-40B4-BE49-F238E27FC236}">
                  <a16:creationId xmlns:a16="http://schemas.microsoft.com/office/drawing/2014/main" id="{E555F3C5-A574-C43C-A8F8-50A5FD7FE021}"/>
                </a:ext>
              </a:extLst>
            </p:cNvPr>
            <p:cNvSpPr/>
            <p:nvPr/>
          </p:nvSpPr>
          <p:spPr>
            <a:xfrm>
              <a:off x="7360986" y="2749096"/>
              <a:ext cx="791526" cy="964332"/>
            </a:xfrm>
            <a:custGeom>
              <a:avLst/>
              <a:gdLst/>
              <a:ahLst/>
              <a:cxnLst/>
              <a:rect l="l" t="t" r="r" b="b"/>
              <a:pathLst>
                <a:path w="6037" h="7355" extrusionOk="0">
                  <a:moveTo>
                    <a:pt x="3348" y="7354"/>
                  </a:moveTo>
                  <a:cubicBezTo>
                    <a:pt x="3348" y="7354"/>
                    <a:pt x="1" y="3287"/>
                    <a:pt x="317" y="2572"/>
                  </a:cubicBezTo>
                  <a:cubicBezTo>
                    <a:pt x="638" y="1852"/>
                    <a:pt x="1735" y="3725"/>
                    <a:pt x="1735" y="3725"/>
                  </a:cubicBezTo>
                  <a:cubicBezTo>
                    <a:pt x="1735" y="3725"/>
                    <a:pt x="278" y="1774"/>
                    <a:pt x="560" y="1375"/>
                  </a:cubicBezTo>
                  <a:cubicBezTo>
                    <a:pt x="838" y="977"/>
                    <a:pt x="2251" y="3032"/>
                    <a:pt x="2251" y="3032"/>
                  </a:cubicBezTo>
                  <a:cubicBezTo>
                    <a:pt x="2251" y="3032"/>
                    <a:pt x="959" y="998"/>
                    <a:pt x="1254" y="677"/>
                  </a:cubicBezTo>
                  <a:cubicBezTo>
                    <a:pt x="1553" y="361"/>
                    <a:pt x="2971" y="2533"/>
                    <a:pt x="2971" y="2533"/>
                  </a:cubicBezTo>
                  <a:cubicBezTo>
                    <a:pt x="2971" y="2533"/>
                    <a:pt x="2134" y="799"/>
                    <a:pt x="2433" y="400"/>
                  </a:cubicBezTo>
                  <a:cubicBezTo>
                    <a:pt x="2732" y="1"/>
                    <a:pt x="6036" y="3786"/>
                    <a:pt x="6036" y="3786"/>
                  </a:cubicBezTo>
                  <a:close/>
                </a:path>
              </a:pathLst>
            </a:custGeom>
            <a:solidFill>
              <a:srgbClr val="F98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559;p31">
              <a:extLst>
                <a:ext uri="{FF2B5EF4-FFF2-40B4-BE49-F238E27FC236}">
                  <a16:creationId xmlns:a16="http://schemas.microsoft.com/office/drawing/2014/main" id="{FE999EDE-D663-63F4-35F6-FE34EA23AD58}"/>
                </a:ext>
              </a:extLst>
            </p:cNvPr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8290" y="4154"/>
                  </a:moveTo>
                  <a:lnTo>
                    <a:pt x="6036" y="7432"/>
                  </a:lnTo>
                  <a:lnTo>
                    <a:pt x="0" y="327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560;p31">
              <a:extLst>
                <a:ext uri="{FF2B5EF4-FFF2-40B4-BE49-F238E27FC236}">
                  <a16:creationId xmlns:a16="http://schemas.microsoft.com/office/drawing/2014/main" id="{53ABCB6A-D3FF-5D48-96C3-C0BFF175D697}"/>
                </a:ext>
              </a:extLst>
            </p:cNvPr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2255" y="1"/>
                  </a:moveTo>
                  <a:lnTo>
                    <a:pt x="0" y="3278"/>
                  </a:lnTo>
                  <a:lnTo>
                    <a:pt x="6036" y="7432"/>
                  </a:lnTo>
                  <a:lnTo>
                    <a:pt x="8290" y="4154"/>
                  </a:lnTo>
                  <a:close/>
                  <a:moveTo>
                    <a:pt x="2337" y="434"/>
                  </a:moveTo>
                  <a:lnTo>
                    <a:pt x="7857" y="4232"/>
                  </a:lnTo>
                  <a:lnTo>
                    <a:pt x="5953" y="6994"/>
                  </a:lnTo>
                  <a:lnTo>
                    <a:pt x="434" y="3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561;p31">
              <a:extLst>
                <a:ext uri="{FF2B5EF4-FFF2-40B4-BE49-F238E27FC236}">
                  <a16:creationId xmlns:a16="http://schemas.microsoft.com/office/drawing/2014/main" id="{A75CBA61-0B14-DB8B-E0A9-27579599B6DD}"/>
                </a:ext>
              </a:extLst>
            </p:cNvPr>
            <p:cNvSpPr/>
            <p:nvPr/>
          </p:nvSpPr>
          <p:spPr>
            <a:xfrm>
              <a:off x="7229218" y="2874178"/>
              <a:ext cx="338926" cy="339581"/>
            </a:xfrm>
            <a:custGeom>
              <a:avLst/>
              <a:gdLst/>
              <a:ahLst/>
              <a:cxnLst/>
              <a:rect l="l" t="t" r="r" b="b"/>
              <a:pathLst>
                <a:path w="2585" h="2590" extrusionOk="0">
                  <a:moveTo>
                    <a:pt x="1938" y="361"/>
                  </a:moveTo>
                  <a:cubicBezTo>
                    <a:pt x="2454" y="716"/>
                    <a:pt x="2584" y="1423"/>
                    <a:pt x="2229" y="1939"/>
                  </a:cubicBezTo>
                  <a:cubicBezTo>
                    <a:pt x="1873" y="2459"/>
                    <a:pt x="1166" y="2589"/>
                    <a:pt x="646" y="2234"/>
                  </a:cubicBezTo>
                  <a:cubicBezTo>
                    <a:pt x="130" y="1878"/>
                    <a:pt x="0" y="1167"/>
                    <a:pt x="356" y="651"/>
                  </a:cubicBezTo>
                  <a:cubicBezTo>
                    <a:pt x="711" y="135"/>
                    <a:pt x="1418" y="1"/>
                    <a:pt x="1938" y="361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562;p31">
              <a:extLst>
                <a:ext uri="{FF2B5EF4-FFF2-40B4-BE49-F238E27FC236}">
                  <a16:creationId xmlns:a16="http://schemas.microsoft.com/office/drawing/2014/main" id="{BF95B6F9-AEA2-FCE4-583A-D916AD01F3DA}"/>
                </a:ext>
              </a:extLst>
            </p:cNvPr>
            <p:cNvSpPr/>
            <p:nvPr/>
          </p:nvSpPr>
          <p:spPr>
            <a:xfrm>
              <a:off x="7312737" y="2955468"/>
              <a:ext cx="169004" cy="179231"/>
            </a:xfrm>
            <a:custGeom>
              <a:avLst/>
              <a:gdLst/>
              <a:ahLst/>
              <a:cxnLst/>
              <a:rect l="l" t="t" r="r" b="b"/>
              <a:pathLst>
                <a:path w="1289" h="1367" extrusionOk="0">
                  <a:moveTo>
                    <a:pt x="685" y="1011"/>
                  </a:moveTo>
                  <a:cubicBezTo>
                    <a:pt x="716" y="963"/>
                    <a:pt x="694" y="911"/>
                    <a:pt x="651" y="851"/>
                  </a:cubicBezTo>
                  <a:lnTo>
                    <a:pt x="525" y="1037"/>
                  </a:lnTo>
                  <a:cubicBezTo>
                    <a:pt x="603" y="1067"/>
                    <a:pt x="655" y="1054"/>
                    <a:pt x="685" y="1011"/>
                  </a:cubicBezTo>
                  <a:close/>
                  <a:moveTo>
                    <a:pt x="677" y="521"/>
                  </a:moveTo>
                  <a:lnTo>
                    <a:pt x="807" y="330"/>
                  </a:lnTo>
                  <a:cubicBezTo>
                    <a:pt x="725" y="300"/>
                    <a:pt x="668" y="317"/>
                    <a:pt x="638" y="361"/>
                  </a:cubicBezTo>
                  <a:cubicBezTo>
                    <a:pt x="607" y="408"/>
                    <a:pt x="629" y="465"/>
                    <a:pt x="677" y="521"/>
                  </a:cubicBezTo>
                  <a:close/>
                  <a:moveTo>
                    <a:pt x="399" y="1215"/>
                  </a:moveTo>
                  <a:lnTo>
                    <a:pt x="295" y="1367"/>
                  </a:lnTo>
                  <a:lnTo>
                    <a:pt x="161" y="1271"/>
                  </a:lnTo>
                  <a:lnTo>
                    <a:pt x="261" y="1124"/>
                  </a:lnTo>
                  <a:cubicBezTo>
                    <a:pt x="135" y="1024"/>
                    <a:pt x="35" y="894"/>
                    <a:pt x="0" y="786"/>
                  </a:cubicBezTo>
                  <a:lnTo>
                    <a:pt x="187" y="673"/>
                  </a:lnTo>
                  <a:cubicBezTo>
                    <a:pt x="222" y="768"/>
                    <a:pt x="295" y="872"/>
                    <a:pt x="386" y="946"/>
                  </a:cubicBezTo>
                  <a:lnTo>
                    <a:pt x="538" y="721"/>
                  </a:lnTo>
                  <a:cubicBezTo>
                    <a:pt x="417" y="582"/>
                    <a:pt x="282" y="417"/>
                    <a:pt x="412" y="222"/>
                  </a:cubicBezTo>
                  <a:cubicBezTo>
                    <a:pt x="512" y="79"/>
                    <a:pt x="703" y="27"/>
                    <a:pt x="933" y="153"/>
                  </a:cubicBezTo>
                  <a:lnTo>
                    <a:pt x="1037" y="1"/>
                  </a:lnTo>
                  <a:lnTo>
                    <a:pt x="1171" y="96"/>
                  </a:lnTo>
                  <a:lnTo>
                    <a:pt x="1071" y="244"/>
                  </a:lnTo>
                  <a:cubicBezTo>
                    <a:pt x="1167" y="322"/>
                    <a:pt x="1245" y="413"/>
                    <a:pt x="1288" y="512"/>
                  </a:cubicBezTo>
                  <a:lnTo>
                    <a:pt x="1106" y="634"/>
                  </a:lnTo>
                  <a:cubicBezTo>
                    <a:pt x="1063" y="547"/>
                    <a:pt x="1011" y="473"/>
                    <a:pt x="946" y="421"/>
                  </a:cubicBezTo>
                  <a:lnTo>
                    <a:pt x="790" y="651"/>
                  </a:lnTo>
                  <a:cubicBezTo>
                    <a:pt x="915" y="790"/>
                    <a:pt x="1045" y="950"/>
                    <a:pt x="915" y="1141"/>
                  </a:cubicBezTo>
                  <a:cubicBezTo>
                    <a:pt x="816" y="1284"/>
                    <a:pt x="629" y="1336"/>
                    <a:pt x="399" y="1215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563;p31">
              <a:extLst>
                <a:ext uri="{FF2B5EF4-FFF2-40B4-BE49-F238E27FC236}">
                  <a16:creationId xmlns:a16="http://schemas.microsoft.com/office/drawing/2014/main" id="{85B35DEF-5CB0-A565-C2E9-2257D4FFD374}"/>
                </a:ext>
              </a:extLst>
            </p:cNvPr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6543" y="6734"/>
                  </a:moveTo>
                  <a:lnTo>
                    <a:pt x="2884" y="8299"/>
                  </a:lnTo>
                  <a:lnTo>
                    <a:pt x="0" y="156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564;p31">
              <a:extLst>
                <a:ext uri="{FF2B5EF4-FFF2-40B4-BE49-F238E27FC236}">
                  <a16:creationId xmlns:a16="http://schemas.microsoft.com/office/drawing/2014/main" id="{94C87F83-BB65-6B97-1C95-66B2E31F19B4}"/>
                </a:ext>
              </a:extLst>
            </p:cNvPr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3660" y="0"/>
                  </a:moveTo>
                  <a:lnTo>
                    <a:pt x="0" y="1566"/>
                  </a:lnTo>
                  <a:lnTo>
                    <a:pt x="2884" y="8299"/>
                  </a:lnTo>
                  <a:lnTo>
                    <a:pt x="6543" y="6734"/>
                  </a:lnTo>
                  <a:close/>
                  <a:moveTo>
                    <a:pt x="3495" y="412"/>
                  </a:moveTo>
                  <a:lnTo>
                    <a:pt x="6131" y="6569"/>
                  </a:lnTo>
                  <a:lnTo>
                    <a:pt x="3048" y="7891"/>
                  </a:lnTo>
                  <a:lnTo>
                    <a:pt x="412" y="17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565;p31">
              <a:extLst>
                <a:ext uri="{FF2B5EF4-FFF2-40B4-BE49-F238E27FC236}">
                  <a16:creationId xmlns:a16="http://schemas.microsoft.com/office/drawing/2014/main" id="{65211E2A-47EC-A049-772C-229AE61E335C}"/>
                </a:ext>
              </a:extLst>
            </p:cNvPr>
            <p:cNvSpPr/>
            <p:nvPr/>
          </p:nvSpPr>
          <p:spPr>
            <a:xfrm>
              <a:off x="7461681" y="2686030"/>
              <a:ext cx="339450" cy="338926"/>
            </a:xfrm>
            <a:custGeom>
              <a:avLst/>
              <a:gdLst/>
              <a:ahLst/>
              <a:cxnLst/>
              <a:rect l="l" t="t" r="r" b="b"/>
              <a:pathLst>
                <a:path w="2589" h="2585" extrusionOk="0">
                  <a:moveTo>
                    <a:pt x="2342" y="846"/>
                  </a:moveTo>
                  <a:cubicBezTo>
                    <a:pt x="2589" y="1423"/>
                    <a:pt x="2320" y="2091"/>
                    <a:pt x="1743" y="2338"/>
                  </a:cubicBezTo>
                  <a:cubicBezTo>
                    <a:pt x="1167" y="2585"/>
                    <a:pt x="495" y="2320"/>
                    <a:pt x="248" y="1744"/>
                  </a:cubicBezTo>
                  <a:cubicBezTo>
                    <a:pt x="0" y="1163"/>
                    <a:pt x="269" y="495"/>
                    <a:pt x="846" y="248"/>
                  </a:cubicBezTo>
                  <a:cubicBezTo>
                    <a:pt x="1427" y="1"/>
                    <a:pt x="2095" y="270"/>
                    <a:pt x="2342" y="846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566;p31">
              <a:extLst>
                <a:ext uri="{FF2B5EF4-FFF2-40B4-BE49-F238E27FC236}">
                  <a16:creationId xmlns:a16="http://schemas.microsoft.com/office/drawing/2014/main" id="{64B3DE64-36E7-790F-1818-F47D0CB37557}"/>
                </a:ext>
              </a:extLst>
            </p:cNvPr>
            <p:cNvSpPr/>
            <p:nvPr/>
          </p:nvSpPr>
          <p:spPr>
            <a:xfrm>
              <a:off x="7534973" y="2779907"/>
              <a:ext cx="194571" cy="154713"/>
            </a:xfrm>
            <a:custGeom>
              <a:avLst/>
              <a:gdLst/>
              <a:ahLst/>
              <a:cxnLst/>
              <a:rect l="l" t="t" r="r" b="b"/>
              <a:pathLst>
                <a:path w="1484" h="1180" extrusionOk="0">
                  <a:moveTo>
                    <a:pt x="582" y="876"/>
                  </a:moveTo>
                  <a:cubicBezTo>
                    <a:pt x="638" y="854"/>
                    <a:pt x="647" y="798"/>
                    <a:pt x="642" y="724"/>
                  </a:cubicBezTo>
                  <a:lnTo>
                    <a:pt x="434" y="811"/>
                  </a:lnTo>
                  <a:cubicBezTo>
                    <a:pt x="482" y="880"/>
                    <a:pt x="534" y="898"/>
                    <a:pt x="582" y="876"/>
                  </a:cubicBezTo>
                  <a:close/>
                  <a:moveTo>
                    <a:pt x="838" y="460"/>
                  </a:moveTo>
                  <a:lnTo>
                    <a:pt x="1050" y="369"/>
                  </a:lnTo>
                  <a:cubicBezTo>
                    <a:pt x="998" y="295"/>
                    <a:pt x="942" y="282"/>
                    <a:pt x="890" y="304"/>
                  </a:cubicBezTo>
                  <a:cubicBezTo>
                    <a:pt x="838" y="330"/>
                    <a:pt x="829" y="386"/>
                    <a:pt x="838" y="460"/>
                  </a:cubicBezTo>
                  <a:close/>
                  <a:moveTo>
                    <a:pt x="235" y="898"/>
                  </a:moveTo>
                  <a:lnTo>
                    <a:pt x="66" y="971"/>
                  </a:lnTo>
                  <a:lnTo>
                    <a:pt x="1" y="820"/>
                  </a:lnTo>
                  <a:lnTo>
                    <a:pt x="165" y="746"/>
                  </a:lnTo>
                  <a:cubicBezTo>
                    <a:pt x="109" y="594"/>
                    <a:pt x="96" y="429"/>
                    <a:pt x="122" y="321"/>
                  </a:cubicBezTo>
                  <a:lnTo>
                    <a:pt x="343" y="325"/>
                  </a:lnTo>
                  <a:cubicBezTo>
                    <a:pt x="322" y="425"/>
                    <a:pt x="326" y="551"/>
                    <a:pt x="361" y="663"/>
                  </a:cubicBezTo>
                  <a:lnTo>
                    <a:pt x="612" y="555"/>
                  </a:lnTo>
                  <a:cubicBezTo>
                    <a:pt x="582" y="369"/>
                    <a:pt x="560" y="161"/>
                    <a:pt x="772" y="65"/>
                  </a:cubicBezTo>
                  <a:cubicBezTo>
                    <a:pt x="933" y="0"/>
                    <a:pt x="1119" y="56"/>
                    <a:pt x="1249" y="282"/>
                  </a:cubicBezTo>
                  <a:lnTo>
                    <a:pt x="1418" y="213"/>
                  </a:lnTo>
                  <a:lnTo>
                    <a:pt x="1484" y="360"/>
                  </a:lnTo>
                  <a:lnTo>
                    <a:pt x="1319" y="434"/>
                  </a:lnTo>
                  <a:cubicBezTo>
                    <a:pt x="1358" y="551"/>
                    <a:pt x="1375" y="672"/>
                    <a:pt x="1358" y="776"/>
                  </a:cubicBezTo>
                  <a:lnTo>
                    <a:pt x="1141" y="781"/>
                  </a:lnTo>
                  <a:cubicBezTo>
                    <a:pt x="1150" y="685"/>
                    <a:pt x="1141" y="598"/>
                    <a:pt x="1119" y="516"/>
                  </a:cubicBezTo>
                  <a:lnTo>
                    <a:pt x="864" y="629"/>
                  </a:lnTo>
                  <a:cubicBezTo>
                    <a:pt x="894" y="811"/>
                    <a:pt x="920" y="1019"/>
                    <a:pt x="707" y="1110"/>
                  </a:cubicBezTo>
                  <a:cubicBezTo>
                    <a:pt x="547" y="1179"/>
                    <a:pt x="365" y="1123"/>
                    <a:pt x="235" y="898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567;p31">
              <a:extLst>
                <a:ext uri="{FF2B5EF4-FFF2-40B4-BE49-F238E27FC236}">
                  <a16:creationId xmlns:a16="http://schemas.microsoft.com/office/drawing/2014/main" id="{2E25BA25-C852-00E3-590B-F82007E17FEF}"/>
                </a:ext>
              </a:extLst>
            </p:cNvPr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8463" y="5841"/>
                  </a:moveTo>
                  <a:lnTo>
                    <a:pt x="5242" y="8148"/>
                  </a:lnTo>
                  <a:lnTo>
                    <a:pt x="0" y="290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568;p31">
              <a:extLst>
                <a:ext uri="{FF2B5EF4-FFF2-40B4-BE49-F238E27FC236}">
                  <a16:creationId xmlns:a16="http://schemas.microsoft.com/office/drawing/2014/main" id="{D774992C-4FBD-AF3C-CFC5-4435D1F3E5AA}"/>
                </a:ext>
              </a:extLst>
            </p:cNvPr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3321" y="1"/>
                  </a:moveTo>
                  <a:lnTo>
                    <a:pt x="0" y="2901"/>
                  </a:lnTo>
                  <a:lnTo>
                    <a:pt x="5242" y="8148"/>
                  </a:lnTo>
                  <a:lnTo>
                    <a:pt x="8463" y="5841"/>
                  </a:lnTo>
                  <a:close/>
                  <a:moveTo>
                    <a:pt x="3291" y="439"/>
                  </a:moveTo>
                  <a:lnTo>
                    <a:pt x="7999" y="5789"/>
                  </a:lnTo>
                  <a:lnTo>
                    <a:pt x="5277" y="7740"/>
                  </a:lnTo>
                  <a:lnTo>
                    <a:pt x="460" y="2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569;p31">
              <a:extLst>
                <a:ext uri="{FF2B5EF4-FFF2-40B4-BE49-F238E27FC236}">
                  <a16:creationId xmlns:a16="http://schemas.microsoft.com/office/drawing/2014/main" id="{31322ADA-5310-40CB-59C8-E7F1EAA6B212}"/>
                </a:ext>
              </a:extLst>
            </p:cNvPr>
            <p:cNvSpPr/>
            <p:nvPr/>
          </p:nvSpPr>
          <p:spPr>
            <a:xfrm>
              <a:off x="7291103" y="2809408"/>
              <a:ext cx="361739" cy="331584"/>
            </a:xfrm>
            <a:custGeom>
              <a:avLst/>
              <a:gdLst/>
              <a:ahLst/>
              <a:cxnLst/>
              <a:rect l="l" t="t" r="r" b="b"/>
              <a:pathLst>
                <a:path w="2759" h="2529" extrusionOk="0">
                  <a:moveTo>
                    <a:pt x="2320" y="547"/>
                  </a:moveTo>
                  <a:cubicBezTo>
                    <a:pt x="2758" y="1032"/>
                    <a:pt x="2680" y="1739"/>
                    <a:pt x="2160" y="2138"/>
                  </a:cubicBezTo>
                  <a:cubicBezTo>
                    <a:pt x="1653" y="2528"/>
                    <a:pt x="894" y="2476"/>
                    <a:pt x="452" y="2021"/>
                  </a:cubicBezTo>
                  <a:cubicBezTo>
                    <a:pt x="1" y="1557"/>
                    <a:pt x="40" y="842"/>
                    <a:pt x="551" y="425"/>
                  </a:cubicBezTo>
                  <a:cubicBezTo>
                    <a:pt x="1076" y="1"/>
                    <a:pt x="1874" y="57"/>
                    <a:pt x="2320" y="547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570;p31">
              <a:extLst>
                <a:ext uri="{FF2B5EF4-FFF2-40B4-BE49-F238E27FC236}">
                  <a16:creationId xmlns:a16="http://schemas.microsoft.com/office/drawing/2014/main" id="{86942B10-374E-FB69-5232-1BF66E1EF21A}"/>
                </a:ext>
              </a:extLst>
            </p:cNvPr>
            <p:cNvSpPr/>
            <p:nvPr/>
          </p:nvSpPr>
          <p:spPr>
            <a:xfrm>
              <a:off x="7376458" y="2898040"/>
              <a:ext cx="187098" cy="162186"/>
            </a:xfrm>
            <a:custGeom>
              <a:avLst/>
              <a:gdLst/>
              <a:ahLst/>
              <a:cxnLst/>
              <a:rect l="l" t="t" r="r" b="b"/>
              <a:pathLst>
                <a:path w="1427" h="1237" extrusionOk="0">
                  <a:moveTo>
                    <a:pt x="659" y="946"/>
                  </a:moveTo>
                  <a:cubicBezTo>
                    <a:pt x="707" y="907"/>
                    <a:pt x="698" y="855"/>
                    <a:pt x="668" y="786"/>
                  </a:cubicBezTo>
                  <a:lnTo>
                    <a:pt x="486" y="929"/>
                  </a:lnTo>
                  <a:cubicBezTo>
                    <a:pt x="555" y="981"/>
                    <a:pt x="616" y="981"/>
                    <a:pt x="659" y="946"/>
                  </a:cubicBezTo>
                  <a:close/>
                  <a:moveTo>
                    <a:pt x="785" y="478"/>
                  </a:moveTo>
                  <a:lnTo>
                    <a:pt x="980" y="326"/>
                  </a:lnTo>
                  <a:cubicBezTo>
                    <a:pt x="902" y="274"/>
                    <a:pt x="837" y="278"/>
                    <a:pt x="789" y="313"/>
                  </a:cubicBezTo>
                  <a:cubicBezTo>
                    <a:pt x="741" y="352"/>
                    <a:pt x="754" y="408"/>
                    <a:pt x="785" y="478"/>
                  </a:cubicBezTo>
                  <a:close/>
                  <a:moveTo>
                    <a:pt x="308" y="1068"/>
                  </a:moveTo>
                  <a:lnTo>
                    <a:pt x="160" y="1185"/>
                  </a:lnTo>
                  <a:lnTo>
                    <a:pt x="43" y="1063"/>
                  </a:lnTo>
                  <a:lnTo>
                    <a:pt x="186" y="950"/>
                  </a:lnTo>
                  <a:cubicBezTo>
                    <a:pt x="78" y="820"/>
                    <a:pt x="9" y="673"/>
                    <a:pt x="0" y="560"/>
                  </a:cubicBezTo>
                  <a:lnTo>
                    <a:pt x="230" y="495"/>
                  </a:lnTo>
                  <a:cubicBezTo>
                    <a:pt x="239" y="599"/>
                    <a:pt x="286" y="716"/>
                    <a:pt x="364" y="812"/>
                  </a:cubicBezTo>
                  <a:lnTo>
                    <a:pt x="585" y="634"/>
                  </a:lnTo>
                  <a:cubicBezTo>
                    <a:pt x="494" y="469"/>
                    <a:pt x="399" y="274"/>
                    <a:pt x="590" y="118"/>
                  </a:cubicBezTo>
                  <a:cubicBezTo>
                    <a:pt x="737" y="5"/>
                    <a:pt x="950" y="1"/>
                    <a:pt x="1162" y="183"/>
                  </a:cubicBezTo>
                  <a:lnTo>
                    <a:pt x="1314" y="62"/>
                  </a:lnTo>
                  <a:lnTo>
                    <a:pt x="1426" y="187"/>
                  </a:lnTo>
                  <a:lnTo>
                    <a:pt x="1279" y="304"/>
                  </a:lnTo>
                  <a:cubicBezTo>
                    <a:pt x="1357" y="404"/>
                    <a:pt x="1413" y="517"/>
                    <a:pt x="1426" y="625"/>
                  </a:cubicBezTo>
                  <a:lnTo>
                    <a:pt x="1205" y="690"/>
                  </a:lnTo>
                  <a:cubicBezTo>
                    <a:pt x="1184" y="599"/>
                    <a:pt x="1149" y="517"/>
                    <a:pt x="1097" y="448"/>
                  </a:cubicBezTo>
                  <a:lnTo>
                    <a:pt x="867" y="630"/>
                  </a:lnTo>
                  <a:cubicBezTo>
                    <a:pt x="958" y="794"/>
                    <a:pt x="1049" y="981"/>
                    <a:pt x="863" y="1128"/>
                  </a:cubicBezTo>
                  <a:cubicBezTo>
                    <a:pt x="724" y="1237"/>
                    <a:pt x="516" y="1237"/>
                    <a:pt x="308" y="10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571;p31">
              <a:extLst>
                <a:ext uri="{FF2B5EF4-FFF2-40B4-BE49-F238E27FC236}">
                  <a16:creationId xmlns:a16="http://schemas.microsoft.com/office/drawing/2014/main" id="{13F742BA-2C49-186B-F477-AE138C5EF9D6}"/>
                </a:ext>
              </a:extLst>
            </p:cNvPr>
            <p:cNvSpPr/>
            <p:nvPr/>
          </p:nvSpPr>
          <p:spPr>
            <a:xfrm>
              <a:off x="7628194" y="3010142"/>
              <a:ext cx="524319" cy="703287"/>
            </a:xfrm>
            <a:custGeom>
              <a:avLst/>
              <a:gdLst/>
              <a:ahLst/>
              <a:cxnLst/>
              <a:rect l="l" t="t" r="r" b="b"/>
              <a:pathLst>
                <a:path w="3999" h="5364" extrusionOk="0">
                  <a:moveTo>
                    <a:pt x="1310" y="5363"/>
                  </a:moveTo>
                  <a:cubicBezTo>
                    <a:pt x="1310" y="5363"/>
                    <a:pt x="252" y="3768"/>
                    <a:pt x="946" y="2641"/>
                  </a:cubicBezTo>
                  <a:cubicBezTo>
                    <a:pt x="1141" y="2324"/>
                    <a:pt x="1098" y="1916"/>
                    <a:pt x="838" y="1652"/>
                  </a:cubicBezTo>
                  <a:cubicBezTo>
                    <a:pt x="469" y="1292"/>
                    <a:pt x="1" y="637"/>
                    <a:pt x="278" y="373"/>
                  </a:cubicBezTo>
                  <a:cubicBezTo>
                    <a:pt x="673" y="0"/>
                    <a:pt x="1648" y="1197"/>
                    <a:pt x="2247" y="1158"/>
                  </a:cubicBezTo>
                  <a:cubicBezTo>
                    <a:pt x="2845" y="1119"/>
                    <a:pt x="3261" y="1279"/>
                    <a:pt x="3998" y="1795"/>
                  </a:cubicBezTo>
                  <a:close/>
                </a:path>
              </a:pathLst>
            </a:custGeom>
            <a:solidFill>
              <a:srgbClr val="F6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572;p31">
              <a:extLst>
                <a:ext uri="{FF2B5EF4-FFF2-40B4-BE49-F238E27FC236}">
                  <a16:creationId xmlns:a16="http://schemas.microsoft.com/office/drawing/2014/main" id="{B4741268-ABAB-4B90-975D-E64CB939AE29}"/>
                </a:ext>
              </a:extLst>
            </p:cNvPr>
            <p:cNvSpPr/>
            <p:nvPr/>
          </p:nvSpPr>
          <p:spPr>
            <a:xfrm>
              <a:off x="7715253" y="3145975"/>
              <a:ext cx="971544" cy="1600884"/>
            </a:xfrm>
            <a:custGeom>
              <a:avLst/>
              <a:gdLst/>
              <a:ahLst/>
              <a:cxnLst/>
              <a:rect l="l" t="t" r="r" b="b"/>
              <a:pathLst>
                <a:path w="7410" h="12210" extrusionOk="0">
                  <a:moveTo>
                    <a:pt x="7410" y="2988"/>
                  </a:moveTo>
                  <a:lnTo>
                    <a:pt x="7410" y="11343"/>
                  </a:lnTo>
                  <a:cubicBezTo>
                    <a:pt x="7410" y="11767"/>
                    <a:pt x="7115" y="12123"/>
                    <a:pt x="6716" y="12210"/>
                  </a:cubicBezTo>
                  <a:cubicBezTo>
                    <a:pt x="5246" y="10978"/>
                    <a:pt x="2593" y="8529"/>
                    <a:pt x="0" y="5051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573;p31">
              <a:extLst>
                <a:ext uri="{FF2B5EF4-FFF2-40B4-BE49-F238E27FC236}">
                  <a16:creationId xmlns:a16="http://schemas.microsoft.com/office/drawing/2014/main" id="{C3F4C81A-B602-64A7-01A3-CDCD73E4BCD0}"/>
                </a:ext>
              </a:extLst>
            </p:cNvPr>
            <p:cNvSpPr/>
            <p:nvPr/>
          </p:nvSpPr>
          <p:spPr>
            <a:xfrm>
              <a:off x="7749342" y="3181769"/>
              <a:ext cx="473054" cy="669723"/>
            </a:xfrm>
            <a:custGeom>
              <a:avLst/>
              <a:gdLst/>
              <a:ahLst/>
              <a:cxnLst/>
              <a:rect l="l" t="t" r="r" b="b"/>
              <a:pathLst>
                <a:path w="3608" h="5108" extrusionOk="0">
                  <a:moveTo>
                    <a:pt x="61" y="5108"/>
                  </a:moveTo>
                  <a:lnTo>
                    <a:pt x="0" y="5065"/>
                  </a:lnTo>
                  <a:lnTo>
                    <a:pt x="3547" y="0"/>
                  </a:lnTo>
                  <a:lnTo>
                    <a:pt x="360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>
          <a:extLst>
            <a:ext uri="{FF2B5EF4-FFF2-40B4-BE49-F238E27FC236}">
              <a16:creationId xmlns:a16="http://schemas.microsoft.com/office/drawing/2014/main" id="{26406D52-0914-098E-B487-62D8EFB46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>
            <a:extLst>
              <a:ext uri="{FF2B5EF4-FFF2-40B4-BE49-F238E27FC236}">
                <a16:creationId xmlns:a16="http://schemas.microsoft.com/office/drawing/2014/main" id="{7C9FECFF-EA90-8FC8-04C5-BB851C91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Cross Table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BE220-E303-2C6D-06B2-90BB6269B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8500" y="1509737"/>
            <a:ext cx="5665999" cy="27751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43" name="Google Shape;896;p24">
            <a:extLst>
              <a:ext uri="{FF2B5EF4-FFF2-40B4-BE49-F238E27FC236}">
                <a16:creationId xmlns:a16="http://schemas.microsoft.com/office/drawing/2014/main" id="{0C7B315C-AD67-C6C6-E9F0-3BE37086F217}"/>
              </a:ext>
            </a:extLst>
          </p:cNvPr>
          <p:cNvGrpSpPr/>
          <p:nvPr/>
        </p:nvGrpSpPr>
        <p:grpSpPr>
          <a:xfrm>
            <a:off x="-74427" y="1257900"/>
            <a:ext cx="3051544" cy="3611812"/>
            <a:chOff x="435975" y="1257900"/>
            <a:chExt cx="3657135" cy="3427486"/>
          </a:xfrm>
        </p:grpSpPr>
        <p:sp>
          <p:nvSpPr>
            <p:cNvPr id="44" name="Google Shape;897;p24">
              <a:extLst>
                <a:ext uri="{FF2B5EF4-FFF2-40B4-BE49-F238E27FC236}">
                  <a16:creationId xmlns:a16="http://schemas.microsoft.com/office/drawing/2014/main" id="{97754AB6-FD28-6390-3983-4A23D4D8E652}"/>
                </a:ext>
              </a:extLst>
            </p:cNvPr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8;p24">
              <a:extLst>
                <a:ext uri="{FF2B5EF4-FFF2-40B4-BE49-F238E27FC236}">
                  <a16:creationId xmlns:a16="http://schemas.microsoft.com/office/drawing/2014/main" id="{4314C652-15C3-08EF-9512-D04F91EB547D}"/>
                </a:ext>
              </a:extLst>
            </p:cNvPr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9;p24">
              <a:extLst>
                <a:ext uri="{FF2B5EF4-FFF2-40B4-BE49-F238E27FC236}">
                  <a16:creationId xmlns:a16="http://schemas.microsoft.com/office/drawing/2014/main" id="{C8187A53-9339-F773-39B5-63BDE9A94209}"/>
                </a:ext>
              </a:extLst>
            </p:cNvPr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0;p24">
              <a:extLst>
                <a:ext uri="{FF2B5EF4-FFF2-40B4-BE49-F238E27FC236}">
                  <a16:creationId xmlns:a16="http://schemas.microsoft.com/office/drawing/2014/main" id="{572FBF57-2AF9-B405-3ACC-34AA07760DC1}"/>
                </a:ext>
              </a:extLst>
            </p:cNvPr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1;p24">
              <a:extLst>
                <a:ext uri="{FF2B5EF4-FFF2-40B4-BE49-F238E27FC236}">
                  <a16:creationId xmlns:a16="http://schemas.microsoft.com/office/drawing/2014/main" id="{6D55F90E-D764-C68D-DD5F-65FAF4FBE551}"/>
                </a:ext>
              </a:extLst>
            </p:cNvPr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2;p24">
              <a:extLst>
                <a:ext uri="{FF2B5EF4-FFF2-40B4-BE49-F238E27FC236}">
                  <a16:creationId xmlns:a16="http://schemas.microsoft.com/office/drawing/2014/main" id="{37BC3C13-FFAA-C598-03E3-4C8CA99B5AFB}"/>
                </a:ext>
              </a:extLst>
            </p:cNvPr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3;p24">
              <a:extLst>
                <a:ext uri="{FF2B5EF4-FFF2-40B4-BE49-F238E27FC236}">
                  <a16:creationId xmlns:a16="http://schemas.microsoft.com/office/drawing/2014/main" id="{E1769DC7-7747-B18D-B110-D19A97E720A2}"/>
                </a:ext>
              </a:extLst>
            </p:cNvPr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4;p24">
              <a:extLst>
                <a:ext uri="{FF2B5EF4-FFF2-40B4-BE49-F238E27FC236}">
                  <a16:creationId xmlns:a16="http://schemas.microsoft.com/office/drawing/2014/main" id="{D9B93148-E65B-18DD-33CE-C6EE9DC3972F}"/>
                </a:ext>
              </a:extLst>
            </p:cNvPr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5;p24">
              <a:extLst>
                <a:ext uri="{FF2B5EF4-FFF2-40B4-BE49-F238E27FC236}">
                  <a16:creationId xmlns:a16="http://schemas.microsoft.com/office/drawing/2014/main" id="{62A17328-27B1-CA2B-6367-B40E4765CAD3}"/>
                </a:ext>
              </a:extLst>
            </p:cNvPr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6;p24">
              <a:extLst>
                <a:ext uri="{FF2B5EF4-FFF2-40B4-BE49-F238E27FC236}">
                  <a16:creationId xmlns:a16="http://schemas.microsoft.com/office/drawing/2014/main" id="{37DDBB28-F5CD-622E-2D5B-F5DF00F7B56C}"/>
                </a:ext>
              </a:extLst>
            </p:cNvPr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7;p24">
              <a:extLst>
                <a:ext uri="{FF2B5EF4-FFF2-40B4-BE49-F238E27FC236}">
                  <a16:creationId xmlns:a16="http://schemas.microsoft.com/office/drawing/2014/main" id="{AFC74658-8B60-034D-AB60-8557C452F87E}"/>
                </a:ext>
              </a:extLst>
            </p:cNvPr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8;p24">
              <a:extLst>
                <a:ext uri="{FF2B5EF4-FFF2-40B4-BE49-F238E27FC236}">
                  <a16:creationId xmlns:a16="http://schemas.microsoft.com/office/drawing/2014/main" id="{C9DADA94-EF39-EDE5-54C6-5AE2402CD21B}"/>
                </a:ext>
              </a:extLst>
            </p:cNvPr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9;p24">
              <a:extLst>
                <a:ext uri="{FF2B5EF4-FFF2-40B4-BE49-F238E27FC236}">
                  <a16:creationId xmlns:a16="http://schemas.microsoft.com/office/drawing/2014/main" id="{26B541FB-0B36-F532-B0F7-844ABBD363D8}"/>
                </a:ext>
              </a:extLst>
            </p:cNvPr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0;p24">
              <a:extLst>
                <a:ext uri="{FF2B5EF4-FFF2-40B4-BE49-F238E27FC236}">
                  <a16:creationId xmlns:a16="http://schemas.microsoft.com/office/drawing/2014/main" id="{36DA2DCF-FCF1-540A-2B8C-374ECBCE751E}"/>
                </a:ext>
              </a:extLst>
            </p:cNvPr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1;p24">
              <a:extLst>
                <a:ext uri="{FF2B5EF4-FFF2-40B4-BE49-F238E27FC236}">
                  <a16:creationId xmlns:a16="http://schemas.microsoft.com/office/drawing/2014/main" id="{81D24032-C99A-C659-33BF-E6B2FAFEDDA5}"/>
                </a:ext>
              </a:extLst>
            </p:cNvPr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2;p24">
              <a:extLst>
                <a:ext uri="{FF2B5EF4-FFF2-40B4-BE49-F238E27FC236}">
                  <a16:creationId xmlns:a16="http://schemas.microsoft.com/office/drawing/2014/main" id="{03254DE4-46F3-C2BE-D5D5-D2D869E36C64}"/>
                </a:ext>
              </a:extLst>
            </p:cNvPr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3;p24">
              <a:extLst>
                <a:ext uri="{FF2B5EF4-FFF2-40B4-BE49-F238E27FC236}">
                  <a16:creationId xmlns:a16="http://schemas.microsoft.com/office/drawing/2014/main" id="{E683B63F-D148-6EEE-A8F8-0C9735874089}"/>
                </a:ext>
              </a:extLst>
            </p:cNvPr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4;p24">
              <a:extLst>
                <a:ext uri="{FF2B5EF4-FFF2-40B4-BE49-F238E27FC236}">
                  <a16:creationId xmlns:a16="http://schemas.microsoft.com/office/drawing/2014/main" id="{5410F295-0774-950F-8867-C465A14CCB84}"/>
                </a:ext>
              </a:extLst>
            </p:cNvPr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5;p24">
              <a:extLst>
                <a:ext uri="{FF2B5EF4-FFF2-40B4-BE49-F238E27FC236}">
                  <a16:creationId xmlns:a16="http://schemas.microsoft.com/office/drawing/2014/main" id="{32B21524-3350-CDEF-0398-C7129F1B77CD}"/>
                </a:ext>
              </a:extLst>
            </p:cNvPr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6;p24">
              <a:extLst>
                <a:ext uri="{FF2B5EF4-FFF2-40B4-BE49-F238E27FC236}">
                  <a16:creationId xmlns:a16="http://schemas.microsoft.com/office/drawing/2014/main" id="{BFF2D3B5-F525-DD45-0CCD-847E3AF3BB20}"/>
                </a:ext>
              </a:extLst>
            </p:cNvPr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917;p24">
              <a:extLst>
                <a:ext uri="{FF2B5EF4-FFF2-40B4-BE49-F238E27FC236}">
                  <a16:creationId xmlns:a16="http://schemas.microsoft.com/office/drawing/2014/main" id="{3D03ADA9-081D-CC97-8507-E49F8289431A}"/>
                </a:ext>
              </a:extLst>
            </p:cNvPr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918;p24">
              <a:extLst>
                <a:ext uri="{FF2B5EF4-FFF2-40B4-BE49-F238E27FC236}">
                  <a16:creationId xmlns:a16="http://schemas.microsoft.com/office/drawing/2014/main" id="{D06897FE-0210-BF2C-7469-E7E52E050E4C}"/>
                </a:ext>
              </a:extLst>
            </p:cNvPr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919;p24">
              <a:extLst>
                <a:ext uri="{FF2B5EF4-FFF2-40B4-BE49-F238E27FC236}">
                  <a16:creationId xmlns:a16="http://schemas.microsoft.com/office/drawing/2014/main" id="{E169EBA4-865E-DB6C-DC20-E879E2F8F417}"/>
                </a:ext>
              </a:extLst>
            </p:cNvPr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920;p24">
              <a:extLst>
                <a:ext uri="{FF2B5EF4-FFF2-40B4-BE49-F238E27FC236}">
                  <a16:creationId xmlns:a16="http://schemas.microsoft.com/office/drawing/2014/main" id="{22AD0067-4402-9E3D-D648-D97C8419771A}"/>
                </a:ext>
              </a:extLst>
            </p:cNvPr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921;p24">
              <a:extLst>
                <a:ext uri="{FF2B5EF4-FFF2-40B4-BE49-F238E27FC236}">
                  <a16:creationId xmlns:a16="http://schemas.microsoft.com/office/drawing/2014/main" id="{BBF8D4F0-ADA1-821D-5093-510B7D026FE5}"/>
                </a:ext>
              </a:extLst>
            </p:cNvPr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922;p24">
              <a:extLst>
                <a:ext uri="{FF2B5EF4-FFF2-40B4-BE49-F238E27FC236}">
                  <a16:creationId xmlns:a16="http://schemas.microsoft.com/office/drawing/2014/main" id="{BB48D03C-F358-C5E2-8FC4-3EA51F1154CB}"/>
                </a:ext>
              </a:extLst>
            </p:cNvPr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923;p24">
              <a:extLst>
                <a:ext uri="{FF2B5EF4-FFF2-40B4-BE49-F238E27FC236}">
                  <a16:creationId xmlns:a16="http://schemas.microsoft.com/office/drawing/2014/main" id="{9133C3C0-B3A5-6C79-3301-A0DE340E666A}"/>
                </a:ext>
              </a:extLst>
            </p:cNvPr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924;p24">
              <a:extLst>
                <a:ext uri="{FF2B5EF4-FFF2-40B4-BE49-F238E27FC236}">
                  <a16:creationId xmlns:a16="http://schemas.microsoft.com/office/drawing/2014/main" id="{40A0C570-16D5-D916-509A-1EBB17A6725E}"/>
                </a:ext>
              </a:extLst>
            </p:cNvPr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925;p24">
              <a:extLst>
                <a:ext uri="{FF2B5EF4-FFF2-40B4-BE49-F238E27FC236}">
                  <a16:creationId xmlns:a16="http://schemas.microsoft.com/office/drawing/2014/main" id="{9E82537E-12B8-D553-B8FF-F9395C5700D5}"/>
                </a:ext>
              </a:extLst>
            </p:cNvPr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926;p24">
              <a:extLst>
                <a:ext uri="{FF2B5EF4-FFF2-40B4-BE49-F238E27FC236}">
                  <a16:creationId xmlns:a16="http://schemas.microsoft.com/office/drawing/2014/main" id="{15127AF4-AD9A-073D-F4BC-007EA08BFBCD}"/>
                </a:ext>
              </a:extLst>
            </p:cNvPr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927;p24">
              <a:extLst>
                <a:ext uri="{FF2B5EF4-FFF2-40B4-BE49-F238E27FC236}">
                  <a16:creationId xmlns:a16="http://schemas.microsoft.com/office/drawing/2014/main" id="{284305D2-7810-F6C0-8883-400D03FD673B}"/>
                </a:ext>
              </a:extLst>
            </p:cNvPr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928;p24">
              <a:extLst>
                <a:ext uri="{FF2B5EF4-FFF2-40B4-BE49-F238E27FC236}">
                  <a16:creationId xmlns:a16="http://schemas.microsoft.com/office/drawing/2014/main" id="{3F652D59-D581-5A1E-219F-2A2DF948F032}"/>
                </a:ext>
              </a:extLst>
            </p:cNvPr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929;p24">
              <a:extLst>
                <a:ext uri="{FF2B5EF4-FFF2-40B4-BE49-F238E27FC236}">
                  <a16:creationId xmlns:a16="http://schemas.microsoft.com/office/drawing/2014/main" id="{4001CBEC-66A7-6CB3-2D77-9EA1C827366C}"/>
                </a:ext>
              </a:extLst>
            </p:cNvPr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930;p24">
              <a:extLst>
                <a:ext uri="{FF2B5EF4-FFF2-40B4-BE49-F238E27FC236}">
                  <a16:creationId xmlns:a16="http://schemas.microsoft.com/office/drawing/2014/main" id="{AB18F126-44FF-D179-4136-7431AE5099A2}"/>
                </a:ext>
              </a:extLst>
            </p:cNvPr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931;p24">
              <a:extLst>
                <a:ext uri="{FF2B5EF4-FFF2-40B4-BE49-F238E27FC236}">
                  <a16:creationId xmlns:a16="http://schemas.microsoft.com/office/drawing/2014/main" id="{CF3FB6C9-BD5C-05A6-C784-B8C18F09562A}"/>
                </a:ext>
              </a:extLst>
            </p:cNvPr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932;p24">
              <a:extLst>
                <a:ext uri="{FF2B5EF4-FFF2-40B4-BE49-F238E27FC236}">
                  <a16:creationId xmlns:a16="http://schemas.microsoft.com/office/drawing/2014/main" id="{1028EDD9-5ED0-0D1D-4C78-A13D33B9F461}"/>
                </a:ext>
              </a:extLst>
            </p:cNvPr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933;p24">
              <a:extLst>
                <a:ext uri="{FF2B5EF4-FFF2-40B4-BE49-F238E27FC236}">
                  <a16:creationId xmlns:a16="http://schemas.microsoft.com/office/drawing/2014/main" id="{F25570C5-9B0C-7EC3-3417-D455007CCFDC}"/>
                </a:ext>
              </a:extLst>
            </p:cNvPr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232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>
          <a:extLst>
            <a:ext uri="{FF2B5EF4-FFF2-40B4-BE49-F238E27FC236}">
              <a16:creationId xmlns:a16="http://schemas.microsoft.com/office/drawing/2014/main" id="{F84A44D0-3D17-71B5-BAB2-92BFE2C3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>
            <a:extLst>
              <a:ext uri="{FF2B5EF4-FFF2-40B4-BE49-F238E27FC236}">
                <a16:creationId xmlns:a16="http://schemas.microsoft.com/office/drawing/2014/main" id="{EC54CA8B-AD73-7E59-4296-2B3BDC13D3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D0D0D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Descriptive Statistics</a:t>
            </a:r>
            <a:endParaRPr dirty="0">
              <a:latin typeface="Fira Sans Extra Condensed" panose="020B05030500000200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3DCB1C-C6BD-F825-8E3B-665627C3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62" y="1677862"/>
            <a:ext cx="6167338" cy="465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57F417-D1C5-974B-DB41-86D3BCEA2E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6" b="12186"/>
          <a:stretch/>
        </p:blipFill>
        <p:spPr bwMode="auto">
          <a:xfrm>
            <a:off x="2519462" y="2571750"/>
            <a:ext cx="6167338" cy="1193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oogle Shape;1574;p31">
            <a:extLst>
              <a:ext uri="{FF2B5EF4-FFF2-40B4-BE49-F238E27FC236}">
                <a16:creationId xmlns:a16="http://schemas.microsoft.com/office/drawing/2014/main" id="{8C6F370C-724D-B309-14C9-986E5C8E9774}"/>
              </a:ext>
            </a:extLst>
          </p:cNvPr>
          <p:cNvGrpSpPr/>
          <p:nvPr/>
        </p:nvGrpSpPr>
        <p:grpSpPr>
          <a:xfrm>
            <a:off x="0" y="1446451"/>
            <a:ext cx="2258153" cy="3095969"/>
            <a:chOff x="445161" y="1637776"/>
            <a:chExt cx="2258153" cy="3095969"/>
          </a:xfrm>
        </p:grpSpPr>
        <p:sp>
          <p:nvSpPr>
            <p:cNvPr id="6" name="Google Shape;1575;p31">
              <a:extLst>
                <a:ext uri="{FF2B5EF4-FFF2-40B4-BE49-F238E27FC236}">
                  <a16:creationId xmlns:a16="http://schemas.microsoft.com/office/drawing/2014/main" id="{31752A85-17B7-F341-7182-F99CEE4C2C48}"/>
                </a:ext>
              </a:extLst>
            </p:cNvPr>
            <p:cNvSpPr/>
            <p:nvPr/>
          </p:nvSpPr>
          <p:spPr>
            <a:xfrm>
              <a:off x="445161" y="3058388"/>
              <a:ext cx="863638" cy="1391104"/>
            </a:xfrm>
            <a:custGeom>
              <a:avLst/>
              <a:gdLst/>
              <a:ahLst/>
              <a:cxnLst/>
              <a:rect l="l" t="t" r="r" b="b"/>
              <a:pathLst>
                <a:path w="6587" h="10610" extrusionOk="0">
                  <a:moveTo>
                    <a:pt x="4137" y="5983"/>
                  </a:moveTo>
                  <a:cubicBezTo>
                    <a:pt x="4137" y="5983"/>
                    <a:pt x="1982" y="9018"/>
                    <a:pt x="1" y="10609"/>
                  </a:cubicBezTo>
                  <a:lnTo>
                    <a:pt x="1" y="4487"/>
                  </a:lnTo>
                  <a:cubicBezTo>
                    <a:pt x="412" y="4149"/>
                    <a:pt x="785" y="3772"/>
                    <a:pt x="1063" y="3352"/>
                  </a:cubicBezTo>
                  <a:cubicBezTo>
                    <a:pt x="1063" y="3352"/>
                    <a:pt x="2103" y="455"/>
                    <a:pt x="2511" y="507"/>
                  </a:cubicBezTo>
                  <a:cubicBezTo>
                    <a:pt x="2906" y="555"/>
                    <a:pt x="2537" y="1786"/>
                    <a:pt x="2524" y="1838"/>
                  </a:cubicBezTo>
                  <a:cubicBezTo>
                    <a:pt x="2567" y="1782"/>
                    <a:pt x="4024" y="0"/>
                    <a:pt x="4349" y="113"/>
                  </a:cubicBezTo>
                  <a:cubicBezTo>
                    <a:pt x="4675" y="225"/>
                    <a:pt x="3868" y="2007"/>
                    <a:pt x="3842" y="2064"/>
                  </a:cubicBezTo>
                  <a:cubicBezTo>
                    <a:pt x="3881" y="2012"/>
                    <a:pt x="5151" y="282"/>
                    <a:pt x="5451" y="403"/>
                  </a:cubicBezTo>
                  <a:cubicBezTo>
                    <a:pt x="5754" y="529"/>
                    <a:pt x="4818" y="2372"/>
                    <a:pt x="4792" y="2424"/>
                  </a:cubicBezTo>
                  <a:cubicBezTo>
                    <a:pt x="4822" y="2380"/>
                    <a:pt x="5802" y="1028"/>
                    <a:pt x="6140" y="1166"/>
                  </a:cubicBezTo>
                  <a:cubicBezTo>
                    <a:pt x="6478" y="1305"/>
                    <a:pt x="5368" y="2961"/>
                    <a:pt x="5338" y="3005"/>
                  </a:cubicBezTo>
                  <a:cubicBezTo>
                    <a:pt x="5368" y="2970"/>
                    <a:pt x="6079" y="2190"/>
                    <a:pt x="6331" y="2289"/>
                  </a:cubicBezTo>
                  <a:cubicBezTo>
                    <a:pt x="6587" y="2393"/>
                    <a:pt x="4137" y="5983"/>
                    <a:pt x="4137" y="5983"/>
                  </a:cubicBezTo>
                  <a:close/>
                </a:path>
              </a:pathLst>
            </a:custGeom>
            <a:solidFill>
              <a:srgbClr val="803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6;p31">
              <a:extLst>
                <a:ext uri="{FF2B5EF4-FFF2-40B4-BE49-F238E27FC236}">
                  <a16:creationId xmlns:a16="http://schemas.microsoft.com/office/drawing/2014/main" id="{69EE8AC9-AC86-1477-75EF-7B501AD8EEDD}"/>
                </a:ext>
              </a:extLst>
            </p:cNvPr>
            <p:cNvSpPr/>
            <p:nvPr/>
          </p:nvSpPr>
          <p:spPr>
            <a:xfrm>
              <a:off x="2033461" y="1997026"/>
              <a:ext cx="669854" cy="1933385"/>
            </a:xfrm>
            <a:custGeom>
              <a:avLst/>
              <a:gdLst/>
              <a:ahLst/>
              <a:cxnLst/>
              <a:rect l="l" t="t" r="r" b="b"/>
              <a:pathLst>
                <a:path w="5109" h="14746" extrusionOk="0">
                  <a:moveTo>
                    <a:pt x="1" y="14746"/>
                  </a:moveTo>
                  <a:lnTo>
                    <a:pt x="1241" y="14234"/>
                  </a:lnTo>
                  <a:lnTo>
                    <a:pt x="5108" y="0"/>
                  </a:lnTo>
                  <a:lnTo>
                    <a:pt x="3868" y="512"/>
                  </a:lnTo>
                  <a:close/>
                </a:path>
              </a:pathLst>
            </a:custGeom>
            <a:solidFill>
              <a:srgbClr val="F99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7;p31">
              <a:extLst>
                <a:ext uri="{FF2B5EF4-FFF2-40B4-BE49-F238E27FC236}">
                  <a16:creationId xmlns:a16="http://schemas.microsoft.com/office/drawing/2014/main" id="{31113D48-B9B9-71EA-61D8-9FF6B19385A5}"/>
                </a:ext>
              </a:extLst>
            </p:cNvPr>
            <p:cNvSpPr/>
            <p:nvPr/>
          </p:nvSpPr>
          <p:spPr>
            <a:xfrm>
              <a:off x="1216629" y="1637776"/>
              <a:ext cx="1486685" cy="426378"/>
            </a:xfrm>
            <a:custGeom>
              <a:avLst/>
              <a:gdLst/>
              <a:ahLst/>
              <a:cxnLst/>
              <a:rect l="l" t="t" r="r" b="b"/>
              <a:pathLst>
                <a:path w="11339" h="3252" extrusionOk="0">
                  <a:moveTo>
                    <a:pt x="0" y="512"/>
                  </a:moveTo>
                  <a:lnTo>
                    <a:pt x="1236" y="0"/>
                  </a:lnTo>
                  <a:lnTo>
                    <a:pt x="11338" y="2740"/>
                  </a:lnTo>
                  <a:lnTo>
                    <a:pt x="10098" y="3252"/>
                  </a:lnTo>
                  <a:close/>
                </a:path>
              </a:pathLst>
            </a:custGeom>
            <a:solidFill>
              <a:srgbClr val="F7B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8;p31">
              <a:extLst>
                <a:ext uri="{FF2B5EF4-FFF2-40B4-BE49-F238E27FC236}">
                  <a16:creationId xmlns:a16="http://schemas.microsoft.com/office/drawing/2014/main" id="{E8117CE0-1970-F4B2-BFA2-5BFBE9329FAB}"/>
                </a:ext>
              </a:extLst>
            </p:cNvPr>
            <p:cNvSpPr/>
            <p:nvPr/>
          </p:nvSpPr>
          <p:spPr>
            <a:xfrm>
              <a:off x="710665" y="1704250"/>
              <a:ext cx="1830068" cy="2226159"/>
            </a:xfrm>
            <a:custGeom>
              <a:avLst/>
              <a:gdLst/>
              <a:ahLst/>
              <a:cxnLst/>
              <a:rect l="l" t="t" r="r" b="b"/>
              <a:pathLst>
                <a:path w="13958" h="16979" extrusionOk="0">
                  <a:moveTo>
                    <a:pt x="10090" y="16979"/>
                  </a:moveTo>
                  <a:lnTo>
                    <a:pt x="0" y="14239"/>
                  </a:lnTo>
                  <a:lnTo>
                    <a:pt x="3864" y="0"/>
                  </a:lnTo>
                  <a:lnTo>
                    <a:pt x="13957" y="2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9;p31">
              <a:extLst>
                <a:ext uri="{FF2B5EF4-FFF2-40B4-BE49-F238E27FC236}">
                  <a16:creationId xmlns:a16="http://schemas.microsoft.com/office/drawing/2014/main" id="{C308C33F-B96F-FE55-25E1-A9464623583B}"/>
                </a:ext>
              </a:extLst>
            </p:cNvPr>
            <p:cNvSpPr/>
            <p:nvPr/>
          </p:nvSpPr>
          <p:spPr>
            <a:xfrm>
              <a:off x="883996" y="2580218"/>
              <a:ext cx="1421915" cy="609542"/>
            </a:xfrm>
            <a:custGeom>
              <a:avLst/>
              <a:gdLst/>
              <a:ahLst/>
              <a:cxnLst/>
              <a:rect l="l" t="t" r="r" b="b"/>
              <a:pathLst>
                <a:path w="10845" h="4649" extrusionOk="0">
                  <a:moveTo>
                    <a:pt x="10341" y="4649"/>
                  </a:moveTo>
                  <a:lnTo>
                    <a:pt x="1" y="1887"/>
                  </a:lnTo>
                  <a:lnTo>
                    <a:pt x="504" y="1"/>
                  </a:lnTo>
                  <a:lnTo>
                    <a:pt x="10844" y="2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0;p31">
              <a:extLst>
                <a:ext uri="{FF2B5EF4-FFF2-40B4-BE49-F238E27FC236}">
                  <a16:creationId xmlns:a16="http://schemas.microsoft.com/office/drawing/2014/main" id="{F16E6B12-405B-BE7C-E61B-4CFCEB9468A8}"/>
                </a:ext>
              </a:extLst>
            </p:cNvPr>
            <p:cNvSpPr/>
            <p:nvPr/>
          </p:nvSpPr>
          <p:spPr>
            <a:xfrm>
              <a:off x="1217678" y="1911671"/>
              <a:ext cx="554475" cy="380488"/>
            </a:xfrm>
            <a:custGeom>
              <a:avLst/>
              <a:gdLst/>
              <a:ahLst/>
              <a:cxnLst/>
              <a:rect l="l" t="t" r="r" b="b"/>
              <a:pathLst>
                <a:path w="4229" h="2902" extrusionOk="0">
                  <a:moveTo>
                    <a:pt x="3712" y="2901"/>
                  </a:moveTo>
                  <a:lnTo>
                    <a:pt x="1" y="1883"/>
                  </a:lnTo>
                  <a:lnTo>
                    <a:pt x="517" y="1"/>
                  </a:lnTo>
                  <a:lnTo>
                    <a:pt x="4228" y="1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1;p31">
              <a:extLst>
                <a:ext uri="{FF2B5EF4-FFF2-40B4-BE49-F238E27FC236}">
                  <a16:creationId xmlns:a16="http://schemas.microsoft.com/office/drawing/2014/main" id="{F178D9A8-3958-C78B-454E-A5AD12E5D839}"/>
                </a:ext>
              </a:extLst>
            </p:cNvPr>
            <p:cNvSpPr/>
            <p:nvPr/>
          </p:nvSpPr>
          <p:spPr>
            <a:xfrm>
              <a:off x="1873110" y="2144266"/>
              <a:ext cx="305492" cy="126917"/>
            </a:xfrm>
            <a:custGeom>
              <a:avLst/>
              <a:gdLst/>
              <a:ahLst/>
              <a:cxnLst/>
              <a:rect l="l" t="t" r="r" b="b"/>
              <a:pathLst>
                <a:path w="2330" h="968" extrusionOk="0">
                  <a:moveTo>
                    <a:pt x="2229" y="967"/>
                  </a:moveTo>
                  <a:lnTo>
                    <a:pt x="1" y="421"/>
                  </a:lnTo>
                  <a:lnTo>
                    <a:pt x="105" y="0"/>
                  </a:lnTo>
                  <a:lnTo>
                    <a:pt x="2329" y="546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2;p31">
              <a:extLst>
                <a:ext uri="{FF2B5EF4-FFF2-40B4-BE49-F238E27FC236}">
                  <a16:creationId xmlns:a16="http://schemas.microsoft.com/office/drawing/2014/main" id="{061A2FE4-0F66-929F-A6D6-81CF5EBE2B2E}"/>
                </a:ext>
              </a:extLst>
            </p:cNvPr>
            <p:cNvSpPr/>
            <p:nvPr/>
          </p:nvSpPr>
          <p:spPr>
            <a:xfrm>
              <a:off x="1851608" y="2234079"/>
              <a:ext cx="305361" cy="126917"/>
            </a:xfrm>
            <a:custGeom>
              <a:avLst/>
              <a:gdLst/>
              <a:ahLst/>
              <a:cxnLst/>
              <a:rect l="l" t="t" r="r" b="b"/>
              <a:pathLst>
                <a:path w="2329" h="968" extrusionOk="0">
                  <a:moveTo>
                    <a:pt x="2224" y="967"/>
                  </a:moveTo>
                  <a:lnTo>
                    <a:pt x="0" y="421"/>
                  </a:lnTo>
                  <a:lnTo>
                    <a:pt x="104" y="0"/>
                  </a:lnTo>
                  <a:lnTo>
                    <a:pt x="2328" y="547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3;p31">
              <a:extLst>
                <a:ext uri="{FF2B5EF4-FFF2-40B4-BE49-F238E27FC236}">
                  <a16:creationId xmlns:a16="http://schemas.microsoft.com/office/drawing/2014/main" id="{57EECC4B-B936-66A0-457E-D61CF002DD57}"/>
                </a:ext>
              </a:extLst>
            </p:cNvPr>
            <p:cNvSpPr/>
            <p:nvPr/>
          </p:nvSpPr>
          <p:spPr>
            <a:xfrm>
              <a:off x="445161" y="3360735"/>
              <a:ext cx="1278085" cy="1373010"/>
            </a:xfrm>
            <a:custGeom>
              <a:avLst/>
              <a:gdLst/>
              <a:ahLst/>
              <a:cxnLst/>
              <a:rect l="l" t="t" r="r" b="b"/>
              <a:pathLst>
                <a:path w="9748" h="10472" extrusionOk="0">
                  <a:moveTo>
                    <a:pt x="7298" y="5984"/>
                  </a:moveTo>
                  <a:cubicBezTo>
                    <a:pt x="7298" y="5984"/>
                    <a:pt x="5260" y="8850"/>
                    <a:pt x="3330" y="10471"/>
                  </a:cubicBezTo>
                  <a:lnTo>
                    <a:pt x="855" y="10471"/>
                  </a:lnTo>
                  <a:cubicBezTo>
                    <a:pt x="382" y="10471"/>
                    <a:pt x="1" y="10090"/>
                    <a:pt x="1" y="9617"/>
                  </a:cubicBezTo>
                  <a:lnTo>
                    <a:pt x="1" y="6235"/>
                  </a:lnTo>
                  <a:cubicBezTo>
                    <a:pt x="924" y="5884"/>
                    <a:pt x="3205" y="4896"/>
                    <a:pt x="4224" y="3352"/>
                  </a:cubicBezTo>
                  <a:cubicBezTo>
                    <a:pt x="4224" y="3352"/>
                    <a:pt x="5264" y="456"/>
                    <a:pt x="5672" y="508"/>
                  </a:cubicBezTo>
                  <a:cubicBezTo>
                    <a:pt x="6066" y="556"/>
                    <a:pt x="5698" y="1787"/>
                    <a:pt x="5685" y="1839"/>
                  </a:cubicBezTo>
                  <a:cubicBezTo>
                    <a:pt x="5728" y="1783"/>
                    <a:pt x="7185" y="1"/>
                    <a:pt x="7510" y="113"/>
                  </a:cubicBezTo>
                  <a:cubicBezTo>
                    <a:pt x="7835" y="226"/>
                    <a:pt x="7029" y="2008"/>
                    <a:pt x="7003" y="2069"/>
                  </a:cubicBezTo>
                  <a:cubicBezTo>
                    <a:pt x="7042" y="2017"/>
                    <a:pt x="8312" y="282"/>
                    <a:pt x="8616" y="408"/>
                  </a:cubicBezTo>
                  <a:cubicBezTo>
                    <a:pt x="8915" y="530"/>
                    <a:pt x="7978" y="2372"/>
                    <a:pt x="7957" y="2424"/>
                  </a:cubicBezTo>
                  <a:cubicBezTo>
                    <a:pt x="7983" y="2381"/>
                    <a:pt x="8963" y="1028"/>
                    <a:pt x="9301" y="1167"/>
                  </a:cubicBezTo>
                  <a:cubicBezTo>
                    <a:pt x="9639" y="1306"/>
                    <a:pt x="8529" y="2962"/>
                    <a:pt x="8499" y="3005"/>
                  </a:cubicBezTo>
                  <a:cubicBezTo>
                    <a:pt x="8533" y="2971"/>
                    <a:pt x="9240" y="2190"/>
                    <a:pt x="9491" y="2290"/>
                  </a:cubicBezTo>
                  <a:cubicBezTo>
                    <a:pt x="9747" y="2394"/>
                    <a:pt x="7298" y="5984"/>
                    <a:pt x="7298" y="5984"/>
                  </a:cubicBezTo>
                  <a:close/>
                </a:path>
              </a:pathLst>
            </a:custGeom>
            <a:solidFill>
              <a:srgbClr val="8D3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4;p31">
              <a:extLst>
                <a:ext uri="{FF2B5EF4-FFF2-40B4-BE49-F238E27FC236}">
                  <a16:creationId xmlns:a16="http://schemas.microsoft.com/office/drawing/2014/main" id="{1767A74C-9FCC-8894-1FAD-48A4E74B511B}"/>
                </a:ext>
              </a:extLst>
            </p:cNvPr>
            <p:cNvSpPr/>
            <p:nvPr/>
          </p:nvSpPr>
          <p:spPr>
            <a:xfrm>
              <a:off x="1419591" y="3956513"/>
              <a:ext cx="107512" cy="71719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7" y="547"/>
                  </a:moveTo>
                  <a:lnTo>
                    <a:pt x="0" y="477"/>
                  </a:lnTo>
                  <a:cubicBezTo>
                    <a:pt x="9" y="473"/>
                    <a:pt x="481" y="378"/>
                    <a:pt x="759" y="0"/>
                  </a:cubicBezTo>
                  <a:lnTo>
                    <a:pt x="819" y="44"/>
                  </a:lnTo>
                  <a:cubicBezTo>
                    <a:pt x="520" y="443"/>
                    <a:pt x="35" y="542"/>
                    <a:pt x="17" y="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5;p31">
              <a:extLst>
                <a:ext uri="{FF2B5EF4-FFF2-40B4-BE49-F238E27FC236}">
                  <a16:creationId xmlns:a16="http://schemas.microsoft.com/office/drawing/2014/main" id="{5502789F-3735-02AD-1187-957236783175}"/>
                </a:ext>
              </a:extLst>
            </p:cNvPr>
            <p:cNvSpPr/>
            <p:nvPr/>
          </p:nvSpPr>
          <p:spPr>
            <a:xfrm>
              <a:off x="950601" y="1817401"/>
              <a:ext cx="258685" cy="9702"/>
            </a:xfrm>
            <a:custGeom>
              <a:avLst/>
              <a:gdLst/>
              <a:ahLst/>
              <a:cxnLst/>
              <a:rect l="l" t="t" r="r" b="b"/>
              <a:pathLst>
                <a:path w="1973" h="74" extrusionOk="0">
                  <a:moveTo>
                    <a:pt x="1973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6;p31">
              <a:extLst>
                <a:ext uri="{FF2B5EF4-FFF2-40B4-BE49-F238E27FC236}">
                  <a16:creationId xmlns:a16="http://schemas.microsoft.com/office/drawing/2014/main" id="{DA429786-4D30-1ABE-F84B-640BC6EEB96D}"/>
                </a:ext>
              </a:extLst>
            </p:cNvPr>
            <p:cNvSpPr/>
            <p:nvPr/>
          </p:nvSpPr>
          <p:spPr>
            <a:xfrm>
              <a:off x="834566" y="1970803"/>
              <a:ext cx="258816" cy="9833"/>
            </a:xfrm>
            <a:custGeom>
              <a:avLst/>
              <a:gdLst/>
              <a:ahLst/>
              <a:cxnLst/>
              <a:rect l="l" t="t" r="r" b="b"/>
              <a:pathLst>
                <a:path w="1974" h="75" extrusionOk="0">
                  <a:moveTo>
                    <a:pt x="1973" y="75"/>
                  </a:moveTo>
                  <a:lnTo>
                    <a:pt x="1" y="75"/>
                  </a:lnTo>
                  <a:lnTo>
                    <a:pt x="1" y="1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7;p31">
              <a:extLst>
                <a:ext uri="{FF2B5EF4-FFF2-40B4-BE49-F238E27FC236}">
                  <a16:creationId xmlns:a16="http://schemas.microsoft.com/office/drawing/2014/main" id="{6BDE81E0-E82E-7C4D-1134-F3C329A80AA0}"/>
                </a:ext>
              </a:extLst>
            </p:cNvPr>
            <p:cNvSpPr/>
            <p:nvPr/>
          </p:nvSpPr>
          <p:spPr>
            <a:xfrm>
              <a:off x="992033" y="1888464"/>
              <a:ext cx="258816" cy="9702"/>
            </a:xfrm>
            <a:custGeom>
              <a:avLst/>
              <a:gdLst/>
              <a:ahLst/>
              <a:cxnLst/>
              <a:rect l="l" t="t" r="r" b="b"/>
              <a:pathLst>
                <a:path w="1974" h="74" extrusionOk="0">
                  <a:moveTo>
                    <a:pt x="1973" y="74"/>
                  </a:moveTo>
                  <a:lnTo>
                    <a:pt x="1" y="74"/>
                  </a:lnTo>
                  <a:lnTo>
                    <a:pt x="1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0073974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175</Words>
  <Application>Microsoft Office PowerPoint</Application>
  <PresentationFormat>On-screen Show (16:9)</PresentationFormat>
  <Paragraphs>41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Wingdings</vt:lpstr>
      <vt:lpstr>Times New Roman</vt:lpstr>
      <vt:lpstr>Proxima Nova</vt:lpstr>
      <vt:lpstr>Fira Sans Extra Condensed</vt:lpstr>
      <vt:lpstr>Arial</vt:lpstr>
      <vt:lpstr>Roboto</vt:lpstr>
      <vt:lpstr>Proxima Nova Semibold</vt:lpstr>
      <vt:lpstr>Online Shopping Sales Infographics by Slidesgo</vt:lpstr>
      <vt:lpstr>Slidesgo Final Pages</vt:lpstr>
      <vt:lpstr>Online Sales Data </vt:lpstr>
      <vt:lpstr>Online Sales Data</vt:lpstr>
      <vt:lpstr>Introduction</vt:lpstr>
      <vt:lpstr>PowerPoint Presentation</vt:lpstr>
      <vt:lpstr>Analysis Questions</vt:lpstr>
      <vt:lpstr>Initial Analysis</vt:lpstr>
      <vt:lpstr>Frequency Table</vt:lpstr>
      <vt:lpstr>Cross Table</vt:lpstr>
      <vt:lpstr>Descriptive Statistics</vt:lpstr>
      <vt:lpstr>T-Test</vt:lpstr>
      <vt:lpstr>T-Test</vt:lpstr>
      <vt:lpstr>OLS</vt:lpstr>
      <vt:lpstr>Regression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Sales Infographics</dc:title>
  <cp:lastModifiedBy>Kayinat Naveed</cp:lastModifiedBy>
  <cp:revision>25</cp:revision>
  <dcterms:modified xsi:type="dcterms:W3CDTF">2024-03-01T18:15:45Z</dcterms:modified>
</cp:coreProperties>
</file>