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unknown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57" r:id="rId13"/>
    <p:sldId id="269" r:id="rId14"/>
    <p:sldId id="270" r:id="rId15"/>
    <p:sldId id="271" r:id="rId16"/>
    <p:sldId id="274" r:id="rId17"/>
    <p:sldId id="275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96"/>
    <a:srgbClr val="DA46F8"/>
    <a:srgbClr val="CC0066"/>
    <a:srgbClr val="CC0000"/>
    <a:srgbClr val="1D3A00"/>
    <a:srgbClr val="FE9202"/>
    <a:srgbClr val="D47A02"/>
    <a:srgbClr val="5EEC3C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805EA7-4A92-4B42-9EEB-35FDCA083012}" type="doc">
      <dgm:prSet loTypeId="urn:microsoft.com/office/officeart/2005/8/layout/pyramid2" loCatId="list" qsTypeId="urn:microsoft.com/office/officeart/2005/8/quickstyle/3d1" qsCatId="3D" csTypeId="urn:microsoft.com/office/officeart/2005/8/colors/colorful4" csCatId="colorful" phldr="1"/>
      <dgm:spPr/>
    </dgm:pt>
    <dgm:pt modelId="{AC4CDE7D-E8D7-4E50-B5CD-75ED0A19A775}">
      <dgm:prSet phldrT="[Text]" custT="1"/>
      <dgm:spPr/>
      <dgm:t>
        <a:bodyPr/>
        <a:lstStyle/>
        <a:p>
          <a:pPr algn="l"/>
          <a:r>
            <a:rPr lang="vi-VN" sz="1600" b="0" dirty="0"/>
            <a:t>1. Giới thiệu thành viên</a:t>
          </a:r>
          <a:endParaRPr lang="en-US" sz="1600" b="0" dirty="0"/>
        </a:p>
      </dgm:t>
    </dgm:pt>
    <dgm:pt modelId="{2CA63C68-3939-40D0-B566-78326DA7B076}" type="parTrans" cxnId="{20C341EE-E165-4A14-8ACA-A578EFA04E4D}">
      <dgm:prSet/>
      <dgm:spPr/>
      <dgm:t>
        <a:bodyPr/>
        <a:lstStyle/>
        <a:p>
          <a:pPr algn="l"/>
          <a:endParaRPr lang="en-US"/>
        </a:p>
      </dgm:t>
    </dgm:pt>
    <dgm:pt modelId="{0A839489-68AE-43A0-8C95-A20FE2537D22}" type="sibTrans" cxnId="{20C341EE-E165-4A14-8ACA-A578EFA04E4D}">
      <dgm:prSet/>
      <dgm:spPr/>
      <dgm:t>
        <a:bodyPr/>
        <a:lstStyle/>
        <a:p>
          <a:pPr algn="l"/>
          <a:endParaRPr lang="en-US"/>
        </a:p>
      </dgm:t>
    </dgm:pt>
    <dgm:pt modelId="{DE4BE275-9678-44DD-AAA3-261C484599C7}">
      <dgm:prSet phldrT="[Text]" custT="1"/>
      <dgm:spPr/>
      <dgm:t>
        <a:bodyPr/>
        <a:lstStyle/>
        <a:p>
          <a:pPr algn="l"/>
          <a:r>
            <a:rPr lang="vi-VN" sz="1600" b="0"/>
            <a:t>2. Giới </a:t>
          </a:r>
          <a:r>
            <a:rPr lang="vi-VN" sz="1600" b="0" dirty="0"/>
            <a:t>thiệu đề tài</a:t>
          </a:r>
          <a:endParaRPr lang="en-US" sz="1600" b="0" dirty="0"/>
        </a:p>
      </dgm:t>
    </dgm:pt>
    <dgm:pt modelId="{2E3EDA54-6427-4B57-B696-6BA436F144F3}" type="parTrans" cxnId="{C7063405-3348-41A8-A8DC-03BAB2BB7D49}">
      <dgm:prSet/>
      <dgm:spPr/>
      <dgm:t>
        <a:bodyPr/>
        <a:lstStyle/>
        <a:p>
          <a:pPr algn="l"/>
          <a:endParaRPr lang="en-US"/>
        </a:p>
      </dgm:t>
    </dgm:pt>
    <dgm:pt modelId="{D398AB3E-9344-4698-A8B6-C283E4FDB714}" type="sibTrans" cxnId="{C7063405-3348-41A8-A8DC-03BAB2BB7D49}">
      <dgm:prSet/>
      <dgm:spPr/>
      <dgm:t>
        <a:bodyPr/>
        <a:lstStyle/>
        <a:p>
          <a:pPr algn="l"/>
          <a:endParaRPr lang="en-US"/>
        </a:p>
      </dgm:t>
    </dgm:pt>
    <dgm:pt modelId="{9A4F65B3-6BE7-4963-B6C7-97FDE8B1B35B}">
      <dgm:prSet phldrT="[Text]" custT="1"/>
      <dgm:spPr/>
      <dgm:t>
        <a:bodyPr/>
        <a:lstStyle/>
        <a:p>
          <a:pPr algn="l"/>
          <a:r>
            <a:rPr lang="vi-VN" sz="1600" b="0"/>
            <a:t>7. Khó </a:t>
          </a:r>
          <a:r>
            <a:rPr lang="vi-VN" sz="1600" b="0" dirty="0"/>
            <a:t>khăn, Thuận lợi</a:t>
          </a:r>
          <a:endParaRPr lang="en-US" sz="1600" b="0" dirty="0"/>
        </a:p>
      </dgm:t>
    </dgm:pt>
    <dgm:pt modelId="{01AA9BDC-5872-4520-8733-31FBD5EEED89}" type="parTrans" cxnId="{50425369-14FC-466A-A40B-3A394F4F6200}">
      <dgm:prSet/>
      <dgm:spPr/>
      <dgm:t>
        <a:bodyPr/>
        <a:lstStyle/>
        <a:p>
          <a:pPr algn="l"/>
          <a:endParaRPr lang="en-US"/>
        </a:p>
      </dgm:t>
    </dgm:pt>
    <dgm:pt modelId="{02669AC3-3BC3-489C-B9B9-7948F0F1FD84}" type="sibTrans" cxnId="{50425369-14FC-466A-A40B-3A394F4F6200}">
      <dgm:prSet/>
      <dgm:spPr/>
      <dgm:t>
        <a:bodyPr/>
        <a:lstStyle/>
        <a:p>
          <a:pPr algn="l"/>
          <a:endParaRPr lang="en-US"/>
        </a:p>
      </dgm:t>
    </dgm:pt>
    <dgm:pt modelId="{DE6F9BFA-5039-4333-A57C-9686456292D7}">
      <dgm:prSet phldrT="[Text]" custT="1"/>
      <dgm:spPr/>
      <dgm:t>
        <a:bodyPr/>
        <a:lstStyle/>
        <a:p>
          <a:pPr algn="l"/>
          <a:r>
            <a:rPr lang="vi-VN" sz="1600" b="0" dirty="0"/>
            <a:t>3. Khảo sát, phân tích</a:t>
          </a:r>
          <a:endParaRPr lang="en-US" sz="1600" b="0" dirty="0"/>
        </a:p>
      </dgm:t>
    </dgm:pt>
    <dgm:pt modelId="{4DE2C6EA-F333-400F-A26C-DF82B6E774E4}" type="parTrans" cxnId="{A9865E2A-753A-4070-A565-ED131D30C7A0}">
      <dgm:prSet/>
      <dgm:spPr/>
      <dgm:t>
        <a:bodyPr/>
        <a:lstStyle/>
        <a:p>
          <a:pPr algn="l"/>
          <a:endParaRPr lang="en-US"/>
        </a:p>
      </dgm:t>
    </dgm:pt>
    <dgm:pt modelId="{356F9B98-8E8F-437F-AF86-84076E568271}" type="sibTrans" cxnId="{A9865E2A-753A-4070-A565-ED131D30C7A0}">
      <dgm:prSet/>
      <dgm:spPr/>
      <dgm:t>
        <a:bodyPr/>
        <a:lstStyle/>
        <a:p>
          <a:pPr algn="l"/>
          <a:endParaRPr lang="en-US"/>
        </a:p>
      </dgm:t>
    </dgm:pt>
    <dgm:pt modelId="{6E196ECB-86F4-45DD-BDF9-D06D75E64E70}">
      <dgm:prSet phldrT="[Text]" custT="1"/>
      <dgm:spPr/>
      <dgm:t>
        <a:bodyPr/>
        <a:lstStyle/>
        <a:p>
          <a:pPr algn="l"/>
          <a:r>
            <a:rPr lang="vi-VN" sz="1600" b="0"/>
            <a:t>5. Thực </a:t>
          </a:r>
          <a:r>
            <a:rPr lang="vi-VN" sz="1600" b="0" dirty="0"/>
            <a:t>hiện</a:t>
          </a:r>
          <a:endParaRPr lang="en-US" sz="1600" b="0" dirty="0"/>
        </a:p>
      </dgm:t>
    </dgm:pt>
    <dgm:pt modelId="{BBAA49BE-10BA-4F95-8E9C-F2200F3A200A}" type="parTrans" cxnId="{6034FDCB-0F44-4BF1-97C7-FED410EEC6A0}">
      <dgm:prSet/>
      <dgm:spPr/>
      <dgm:t>
        <a:bodyPr/>
        <a:lstStyle/>
        <a:p>
          <a:pPr algn="l"/>
          <a:endParaRPr lang="en-US"/>
        </a:p>
      </dgm:t>
    </dgm:pt>
    <dgm:pt modelId="{404384FF-559B-47AD-AE7D-6CC0FFED18F7}" type="sibTrans" cxnId="{6034FDCB-0F44-4BF1-97C7-FED410EEC6A0}">
      <dgm:prSet/>
      <dgm:spPr/>
      <dgm:t>
        <a:bodyPr/>
        <a:lstStyle/>
        <a:p>
          <a:pPr algn="l"/>
          <a:endParaRPr lang="en-US"/>
        </a:p>
      </dgm:t>
    </dgm:pt>
    <dgm:pt modelId="{C18B1BD9-14C1-4D5E-8749-A2CDBB86BF51}">
      <dgm:prSet phldrT="[Text]" custT="1"/>
      <dgm:spPr/>
      <dgm:t>
        <a:bodyPr/>
        <a:lstStyle/>
        <a:p>
          <a:pPr algn="l"/>
          <a:r>
            <a:rPr lang="vi-VN" sz="1600" b="0"/>
            <a:t>6. Demo</a:t>
          </a:r>
          <a:endParaRPr lang="en-US" sz="1600" b="0" dirty="0"/>
        </a:p>
      </dgm:t>
    </dgm:pt>
    <dgm:pt modelId="{A2F49829-32F1-44FA-9F2B-D8C0CD0C7A5B}" type="parTrans" cxnId="{43440D7B-F92D-461A-B18E-776208A38B6C}">
      <dgm:prSet/>
      <dgm:spPr/>
      <dgm:t>
        <a:bodyPr/>
        <a:lstStyle/>
        <a:p>
          <a:pPr algn="l"/>
          <a:endParaRPr lang="en-US"/>
        </a:p>
      </dgm:t>
    </dgm:pt>
    <dgm:pt modelId="{EDEB8601-6A75-498D-9B59-607E180D998F}" type="sibTrans" cxnId="{43440D7B-F92D-461A-B18E-776208A38B6C}">
      <dgm:prSet/>
      <dgm:spPr/>
      <dgm:t>
        <a:bodyPr/>
        <a:lstStyle/>
        <a:p>
          <a:pPr algn="l"/>
          <a:endParaRPr lang="en-US"/>
        </a:p>
      </dgm:t>
    </dgm:pt>
    <dgm:pt modelId="{804496F1-2E1E-445A-99B3-55E8882BB4EF}">
      <dgm:prSet phldrT="[Text]" custT="1"/>
      <dgm:spPr/>
      <dgm:t>
        <a:bodyPr/>
        <a:lstStyle/>
        <a:p>
          <a:pPr algn="l"/>
          <a:r>
            <a:rPr lang="vi-VN" sz="1600" b="0"/>
            <a:t>4. Thiết </a:t>
          </a:r>
          <a:r>
            <a:rPr lang="vi-VN" sz="1600" b="0" dirty="0"/>
            <a:t>kế</a:t>
          </a:r>
          <a:endParaRPr lang="en-US" sz="1600" b="0" dirty="0"/>
        </a:p>
      </dgm:t>
    </dgm:pt>
    <dgm:pt modelId="{E92B697F-4E51-4881-9839-304A9836B5F6}" type="sibTrans" cxnId="{CDC69BC5-62E0-4FF7-A3D9-F19A6CD1F291}">
      <dgm:prSet/>
      <dgm:spPr/>
      <dgm:t>
        <a:bodyPr/>
        <a:lstStyle/>
        <a:p>
          <a:pPr algn="l"/>
          <a:endParaRPr lang="en-US"/>
        </a:p>
      </dgm:t>
    </dgm:pt>
    <dgm:pt modelId="{3E39F401-D39B-480B-8AC8-A121D72650DD}" type="parTrans" cxnId="{CDC69BC5-62E0-4FF7-A3D9-F19A6CD1F291}">
      <dgm:prSet/>
      <dgm:spPr/>
      <dgm:t>
        <a:bodyPr/>
        <a:lstStyle/>
        <a:p>
          <a:pPr algn="l"/>
          <a:endParaRPr lang="en-US"/>
        </a:p>
      </dgm:t>
    </dgm:pt>
    <dgm:pt modelId="{672BFACD-52A2-4E28-8F4A-266FF35DC18C}" type="pres">
      <dgm:prSet presAssocID="{F2805EA7-4A92-4B42-9EEB-35FDCA083012}" presName="compositeShape" presStyleCnt="0">
        <dgm:presLayoutVars>
          <dgm:dir/>
          <dgm:resizeHandles/>
        </dgm:presLayoutVars>
      </dgm:prSet>
      <dgm:spPr/>
    </dgm:pt>
    <dgm:pt modelId="{0239967C-0CFF-4594-8203-F57C92461AA9}" type="pres">
      <dgm:prSet presAssocID="{F2805EA7-4A92-4B42-9EEB-35FDCA083012}" presName="pyramid" presStyleLbl="node1" presStyleIdx="0" presStyleCnt="1"/>
      <dgm:spPr/>
    </dgm:pt>
    <dgm:pt modelId="{479F6622-E940-4A07-B904-0ADD341E7A2F}" type="pres">
      <dgm:prSet presAssocID="{F2805EA7-4A92-4B42-9EEB-35FDCA083012}" presName="theList" presStyleCnt="0"/>
      <dgm:spPr/>
    </dgm:pt>
    <dgm:pt modelId="{C2BDD5F0-C72F-4C2B-B76A-5B86EEB31DC4}" type="pres">
      <dgm:prSet presAssocID="{AC4CDE7D-E8D7-4E50-B5CD-75ED0A19A775}" presName="aNode" presStyleLbl="fgAcc1" presStyleIdx="0" presStyleCnt="7">
        <dgm:presLayoutVars>
          <dgm:bulletEnabled val="1"/>
        </dgm:presLayoutVars>
      </dgm:prSet>
      <dgm:spPr/>
    </dgm:pt>
    <dgm:pt modelId="{A04738DB-3FCE-4E67-A8FB-0E97F43A424F}" type="pres">
      <dgm:prSet presAssocID="{AC4CDE7D-E8D7-4E50-B5CD-75ED0A19A775}" presName="aSpace" presStyleCnt="0"/>
      <dgm:spPr/>
    </dgm:pt>
    <dgm:pt modelId="{DFCB1BEC-127D-481D-9A36-97071D3C1277}" type="pres">
      <dgm:prSet presAssocID="{DE4BE275-9678-44DD-AAA3-261C484599C7}" presName="aNode" presStyleLbl="fgAcc1" presStyleIdx="1" presStyleCnt="7">
        <dgm:presLayoutVars>
          <dgm:bulletEnabled val="1"/>
        </dgm:presLayoutVars>
      </dgm:prSet>
      <dgm:spPr/>
    </dgm:pt>
    <dgm:pt modelId="{762D1379-99AF-4064-B6FC-AC4D23DF8BD9}" type="pres">
      <dgm:prSet presAssocID="{DE4BE275-9678-44DD-AAA3-261C484599C7}" presName="aSpace" presStyleCnt="0"/>
      <dgm:spPr/>
    </dgm:pt>
    <dgm:pt modelId="{5E5B8A06-F077-4384-9824-2843EC1F5062}" type="pres">
      <dgm:prSet presAssocID="{DE6F9BFA-5039-4333-A57C-9686456292D7}" presName="aNode" presStyleLbl="fgAcc1" presStyleIdx="2" presStyleCnt="7">
        <dgm:presLayoutVars>
          <dgm:bulletEnabled val="1"/>
        </dgm:presLayoutVars>
      </dgm:prSet>
      <dgm:spPr/>
    </dgm:pt>
    <dgm:pt modelId="{5E9B9406-8F26-409B-8644-B37A2422F852}" type="pres">
      <dgm:prSet presAssocID="{DE6F9BFA-5039-4333-A57C-9686456292D7}" presName="aSpace" presStyleCnt="0"/>
      <dgm:spPr/>
    </dgm:pt>
    <dgm:pt modelId="{2F122360-1CA6-4639-ACD9-F926877BFFE3}" type="pres">
      <dgm:prSet presAssocID="{804496F1-2E1E-445A-99B3-55E8882BB4EF}" presName="aNode" presStyleLbl="fgAcc1" presStyleIdx="3" presStyleCnt="7">
        <dgm:presLayoutVars>
          <dgm:bulletEnabled val="1"/>
        </dgm:presLayoutVars>
      </dgm:prSet>
      <dgm:spPr/>
    </dgm:pt>
    <dgm:pt modelId="{0D665FD9-2A16-40C2-9FEC-61E9FAD065D8}" type="pres">
      <dgm:prSet presAssocID="{804496F1-2E1E-445A-99B3-55E8882BB4EF}" presName="aSpace" presStyleCnt="0"/>
      <dgm:spPr/>
    </dgm:pt>
    <dgm:pt modelId="{D8D4022C-CD25-44F0-8A09-85E85CB827ED}" type="pres">
      <dgm:prSet presAssocID="{6E196ECB-86F4-45DD-BDF9-D06D75E64E70}" presName="aNode" presStyleLbl="fgAcc1" presStyleIdx="4" presStyleCnt="7">
        <dgm:presLayoutVars>
          <dgm:bulletEnabled val="1"/>
        </dgm:presLayoutVars>
      </dgm:prSet>
      <dgm:spPr/>
    </dgm:pt>
    <dgm:pt modelId="{F1A72285-8679-453B-82AF-9B12341AC894}" type="pres">
      <dgm:prSet presAssocID="{6E196ECB-86F4-45DD-BDF9-D06D75E64E70}" presName="aSpace" presStyleCnt="0"/>
      <dgm:spPr/>
    </dgm:pt>
    <dgm:pt modelId="{CEBE3459-DF10-49DA-B98C-6D5AC0C6D8D1}" type="pres">
      <dgm:prSet presAssocID="{C18B1BD9-14C1-4D5E-8749-A2CDBB86BF51}" presName="aNode" presStyleLbl="fgAcc1" presStyleIdx="5" presStyleCnt="7">
        <dgm:presLayoutVars>
          <dgm:bulletEnabled val="1"/>
        </dgm:presLayoutVars>
      </dgm:prSet>
      <dgm:spPr/>
    </dgm:pt>
    <dgm:pt modelId="{179FCA41-B797-4C36-9E1B-10D47002C587}" type="pres">
      <dgm:prSet presAssocID="{C18B1BD9-14C1-4D5E-8749-A2CDBB86BF51}" presName="aSpace" presStyleCnt="0"/>
      <dgm:spPr/>
    </dgm:pt>
    <dgm:pt modelId="{8FE68ECD-6DB7-40B1-95D8-4060577B25F9}" type="pres">
      <dgm:prSet presAssocID="{9A4F65B3-6BE7-4963-B6C7-97FDE8B1B35B}" presName="aNode" presStyleLbl="fgAcc1" presStyleIdx="6" presStyleCnt="7">
        <dgm:presLayoutVars>
          <dgm:bulletEnabled val="1"/>
        </dgm:presLayoutVars>
      </dgm:prSet>
      <dgm:spPr/>
    </dgm:pt>
    <dgm:pt modelId="{AAA7087D-8127-4A7F-8122-9E9AE6AF00D6}" type="pres">
      <dgm:prSet presAssocID="{9A4F65B3-6BE7-4963-B6C7-97FDE8B1B35B}" presName="aSpace" presStyleCnt="0"/>
      <dgm:spPr/>
    </dgm:pt>
  </dgm:ptLst>
  <dgm:cxnLst>
    <dgm:cxn modelId="{C7063405-3348-41A8-A8DC-03BAB2BB7D49}" srcId="{F2805EA7-4A92-4B42-9EEB-35FDCA083012}" destId="{DE4BE275-9678-44DD-AAA3-261C484599C7}" srcOrd="1" destOrd="0" parTransId="{2E3EDA54-6427-4B57-B696-6BA436F144F3}" sibTransId="{D398AB3E-9344-4698-A8B6-C283E4FDB714}"/>
    <dgm:cxn modelId="{D6E50C1A-ABE3-4DC7-8121-97EC18D2AAC2}" type="presOf" srcId="{9A4F65B3-6BE7-4963-B6C7-97FDE8B1B35B}" destId="{8FE68ECD-6DB7-40B1-95D8-4060577B25F9}" srcOrd="0" destOrd="0" presId="urn:microsoft.com/office/officeart/2005/8/layout/pyramid2"/>
    <dgm:cxn modelId="{C1728429-D353-4153-B0BB-90762B280688}" type="presOf" srcId="{804496F1-2E1E-445A-99B3-55E8882BB4EF}" destId="{2F122360-1CA6-4639-ACD9-F926877BFFE3}" srcOrd="0" destOrd="0" presId="urn:microsoft.com/office/officeart/2005/8/layout/pyramid2"/>
    <dgm:cxn modelId="{A9865E2A-753A-4070-A565-ED131D30C7A0}" srcId="{F2805EA7-4A92-4B42-9EEB-35FDCA083012}" destId="{DE6F9BFA-5039-4333-A57C-9686456292D7}" srcOrd="2" destOrd="0" parTransId="{4DE2C6EA-F333-400F-A26C-DF82B6E774E4}" sibTransId="{356F9B98-8E8F-437F-AF86-84076E568271}"/>
    <dgm:cxn modelId="{D1FC305E-F7E3-4457-9AE3-320CE0375C3C}" type="presOf" srcId="{DE4BE275-9678-44DD-AAA3-261C484599C7}" destId="{DFCB1BEC-127D-481D-9A36-97071D3C1277}" srcOrd="0" destOrd="0" presId="urn:microsoft.com/office/officeart/2005/8/layout/pyramid2"/>
    <dgm:cxn modelId="{FBD46865-75EF-4B27-97DC-187AF87A4DF7}" type="presOf" srcId="{C18B1BD9-14C1-4D5E-8749-A2CDBB86BF51}" destId="{CEBE3459-DF10-49DA-B98C-6D5AC0C6D8D1}" srcOrd="0" destOrd="0" presId="urn:microsoft.com/office/officeart/2005/8/layout/pyramid2"/>
    <dgm:cxn modelId="{50425369-14FC-466A-A40B-3A394F4F6200}" srcId="{F2805EA7-4A92-4B42-9EEB-35FDCA083012}" destId="{9A4F65B3-6BE7-4963-B6C7-97FDE8B1B35B}" srcOrd="6" destOrd="0" parTransId="{01AA9BDC-5872-4520-8733-31FBD5EEED89}" sibTransId="{02669AC3-3BC3-489C-B9B9-7948F0F1FD84}"/>
    <dgm:cxn modelId="{43440D7B-F92D-461A-B18E-776208A38B6C}" srcId="{F2805EA7-4A92-4B42-9EEB-35FDCA083012}" destId="{C18B1BD9-14C1-4D5E-8749-A2CDBB86BF51}" srcOrd="5" destOrd="0" parTransId="{A2F49829-32F1-44FA-9F2B-D8C0CD0C7A5B}" sibTransId="{EDEB8601-6A75-498D-9B59-607E180D998F}"/>
    <dgm:cxn modelId="{9FE87ABB-6AA1-4D24-9CC4-C554C6AE1266}" type="presOf" srcId="{F2805EA7-4A92-4B42-9EEB-35FDCA083012}" destId="{672BFACD-52A2-4E28-8F4A-266FF35DC18C}" srcOrd="0" destOrd="0" presId="urn:microsoft.com/office/officeart/2005/8/layout/pyramid2"/>
    <dgm:cxn modelId="{CDC69BC5-62E0-4FF7-A3D9-F19A6CD1F291}" srcId="{F2805EA7-4A92-4B42-9EEB-35FDCA083012}" destId="{804496F1-2E1E-445A-99B3-55E8882BB4EF}" srcOrd="3" destOrd="0" parTransId="{3E39F401-D39B-480B-8AC8-A121D72650DD}" sibTransId="{E92B697F-4E51-4881-9839-304A9836B5F6}"/>
    <dgm:cxn modelId="{6034FDCB-0F44-4BF1-97C7-FED410EEC6A0}" srcId="{F2805EA7-4A92-4B42-9EEB-35FDCA083012}" destId="{6E196ECB-86F4-45DD-BDF9-D06D75E64E70}" srcOrd="4" destOrd="0" parTransId="{BBAA49BE-10BA-4F95-8E9C-F2200F3A200A}" sibTransId="{404384FF-559B-47AD-AE7D-6CC0FFED18F7}"/>
    <dgm:cxn modelId="{52F1C7D9-881C-48D9-8A78-48CC823B67E5}" type="presOf" srcId="{AC4CDE7D-E8D7-4E50-B5CD-75ED0A19A775}" destId="{C2BDD5F0-C72F-4C2B-B76A-5B86EEB31DC4}" srcOrd="0" destOrd="0" presId="urn:microsoft.com/office/officeart/2005/8/layout/pyramid2"/>
    <dgm:cxn modelId="{703F77E0-6342-4A0B-B6EF-96DDBF8DB46A}" type="presOf" srcId="{6E196ECB-86F4-45DD-BDF9-D06D75E64E70}" destId="{D8D4022C-CD25-44F0-8A09-85E85CB827ED}" srcOrd="0" destOrd="0" presId="urn:microsoft.com/office/officeart/2005/8/layout/pyramid2"/>
    <dgm:cxn modelId="{20C341EE-E165-4A14-8ACA-A578EFA04E4D}" srcId="{F2805EA7-4A92-4B42-9EEB-35FDCA083012}" destId="{AC4CDE7D-E8D7-4E50-B5CD-75ED0A19A775}" srcOrd="0" destOrd="0" parTransId="{2CA63C68-3939-40D0-B566-78326DA7B076}" sibTransId="{0A839489-68AE-43A0-8C95-A20FE2537D22}"/>
    <dgm:cxn modelId="{D239D2FB-024B-49B1-AB42-9F9EF90EC18B}" type="presOf" srcId="{DE6F9BFA-5039-4333-A57C-9686456292D7}" destId="{5E5B8A06-F077-4384-9824-2843EC1F5062}" srcOrd="0" destOrd="0" presId="urn:microsoft.com/office/officeart/2005/8/layout/pyramid2"/>
    <dgm:cxn modelId="{12A82E9D-F66B-46E6-94E1-0DCC86A82B47}" type="presParOf" srcId="{672BFACD-52A2-4E28-8F4A-266FF35DC18C}" destId="{0239967C-0CFF-4594-8203-F57C92461AA9}" srcOrd="0" destOrd="0" presId="urn:microsoft.com/office/officeart/2005/8/layout/pyramid2"/>
    <dgm:cxn modelId="{A376A622-5828-4BD4-AD70-45C9813550D3}" type="presParOf" srcId="{672BFACD-52A2-4E28-8F4A-266FF35DC18C}" destId="{479F6622-E940-4A07-B904-0ADD341E7A2F}" srcOrd="1" destOrd="0" presId="urn:microsoft.com/office/officeart/2005/8/layout/pyramid2"/>
    <dgm:cxn modelId="{4C3776B2-FEDB-473C-904D-2B00BF5CE36D}" type="presParOf" srcId="{479F6622-E940-4A07-B904-0ADD341E7A2F}" destId="{C2BDD5F0-C72F-4C2B-B76A-5B86EEB31DC4}" srcOrd="0" destOrd="0" presId="urn:microsoft.com/office/officeart/2005/8/layout/pyramid2"/>
    <dgm:cxn modelId="{F43EC227-DF41-48D1-B9CC-5C5AA239D915}" type="presParOf" srcId="{479F6622-E940-4A07-B904-0ADD341E7A2F}" destId="{A04738DB-3FCE-4E67-A8FB-0E97F43A424F}" srcOrd="1" destOrd="0" presId="urn:microsoft.com/office/officeart/2005/8/layout/pyramid2"/>
    <dgm:cxn modelId="{F877FA48-1930-400D-92B6-2CE578D9B6C1}" type="presParOf" srcId="{479F6622-E940-4A07-B904-0ADD341E7A2F}" destId="{DFCB1BEC-127D-481D-9A36-97071D3C1277}" srcOrd="2" destOrd="0" presId="urn:microsoft.com/office/officeart/2005/8/layout/pyramid2"/>
    <dgm:cxn modelId="{060C4FCD-2323-49A1-A74B-94563C0C6030}" type="presParOf" srcId="{479F6622-E940-4A07-B904-0ADD341E7A2F}" destId="{762D1379-99AF-4064-B6FC-AC4D23DF8BD9}" srcOrd="3" destOrd="0" presId="urn:microsoft.com/office/officeart/2005/8/layout/pyramid2"/>
    <dgm:cxn modelId="{46049ED4-99C7-4405-8D5E-BC68D3407C32}" type="presParOf" srcId="{479F6622-E940-4A07-B904-0ADD341E7A2F}" destId="{5E5B8A06-F077-4384-9824-2843EC1F5062}" srcOrd="4" destOrd="0" presId="urn:microsoft.com/office/officeart/2005/8/layout/pyramid2"/>
    <dgm:cxn modelId="{BC721FDC-2769-431A-A83B-B64C9A2FABC6}" type="presParOf" srcId="{479F6622-E940-4A07-B904-0ADD341E7A2F}" destId="{5E9B9406-8F26-409B-8644-B37A2422F852}" srcOrd="5" destOrd="0" presId="urn:microsoft.com/office/officeart/2005/8/layout/pyramid2"/>
    <dgm:cxn modelId="{62D64858-4012-45DC-9282-7EB2BA5E4AEE}" type="presParOf" srcId="{479F6622-E940-4A07-B904-0ADD341E7A2F}" destId="{2F122360-1CA6-4639-ACD9-F926877BFFE3}" srcOrd="6" destOrd="0" presId="urn:microsoft.com/office/officeart/2005/8/layout/pyramid2"/>
    <dgm:cxn modelId="{FAC5BF81-D907-4EAC-A26D-298B4C636B0B}" type="presParOf" srcId="{479F6622-E940-4A07-B904-0ADD341E7A2F}" destId="{0D665FD9-2A16-40C2-9FEC-61E9FAD065D8}" srcOrd="7" destOrd="0" presId="urn:microsoft.com/office/officeart/2005/8/layout/pyramid2"/>
    <dgm:cxn modelId="{CCB6BB7A-6F18-4DF9-9DA0-E478B8DC53B7}" type="presParOf" srcId="{479F6622-E940-4A07-B904-0ADD341E7A2F}" destId="{D8D4022C-CD25-44F0-8A09-85E85CB827ED}" srcOrd="8" destOrd="0" presId="urn:microsoft.com/office/officeart/2005/8/layout/pyramid2"/>
    <dgm:cxn modelId="{6F975F44-0715-41A4-94E8-81FF2A2FB8A0}" type="presParOf" srcId="{479F6622-E940-4A07-B904-0ADD341E7A2F}" destId="{F1A72285-8679-453B-82AF-9B12341AC894}" srcOrd="9" destOrd="0" presId="urn:microsoft.com/office/officeart/2005/8/layout/pyramid2"/>
    <dgm:cxn modelId="{15DFEF66-F9EA-45EE-A112-D2017FBD0FC1}" type="presParOf" srcId="{479F6622-E940-4A07-B904-0ADD341E7A2F}" destId="{CEBE3459-DF10-49DA-B98C-6D5AC0C6D8D1}" srcOrd="10" destOrd="0" presId="urn:microsoft.com/office/officeart/2005/8/layout/pyramid2"/>
    <dgm:cxn modelId="{A9E0AE44-C030-4A11-9E1B-3DBA50640B6C}" type="presParOf" srcId="{479F6622-E940-4A07-B904-0ADD341E7A2F}" destId="{179FCA41-B797-4C36-9E1B-10D47002C587}" srcOrd="11" destOrd="0" presId="urn:microsoft.com/office/officeart/2005/8/layout/pyramid2"/>
    <dgm:cxn modelId="{4074C578-B946-4584-9F6E-5A642CF53748}" type="presParOf" srcId="{479F6622-E940-4A07-B904-0ADD341E7A2F}" destId="{8FE68ECD-6DB7-40B1-95D8-4060577B25F9}" srcOrd="12" destOrd="0" presId="urn:microsoft.com/office/officeart/2005/8/layout/pyramid2"/>
    <dgm:cxn modelId="{539F334E-82DB-4FE5-A4FA-F18CF92C5314}" type="presParOf" srcId="{479F6622-E940-4A07-B904-0ADD341E7A2F}" destId="{AAA7087D-8127-4A7F-8122-9E9AE6AF00D6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9967C-0CFF-4594-8203-F57C92461AA9}">
      <dsp:nvSpPr>
        <dsp:cNvPr id="0" name=""/>
        <dsp:cNvSpPr/>
      </dsp:nvSpPr>
      <dsp:spPr>
        <a:xfrm>
          <a:off x="1416338" y="0"/>
          <a:ext cx="3512215" cy="3512215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BDD5F0-C72F-4C2B-B76A-5B86EEB31DC4}">
      <dsp:nvSpPr>
        <dsp:cNvPr id="0" name=""/>
        <dsp:cNvSpPr/>
      </dsp:nvSpPr>
      <dsp:spPr>
        <a:xfrm>
          <a:off x="3172446" y="351564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 dirty="0"/>
            <a:t>1. Giới thiệu thành viên</a:t>
          </a:r>
          <a:endParaRPr lang="en-US" sz="1600" b="0" kern="1200" dirty="0"/>
        </a:p>
      </dsp:txBody>
      <dsp:txXfrm>
        <a:off x="3189859" y="368977"/>
        <a:ext cx="2248113" cy="321883"/>
      </dsp:txXfrm>
    </dsp:sp>
    <dsp:sp modelId="{DFCB1BEC-127D-481D-9A36-97071D3C1277}">
      <dsp:nvSpPr>
        <dsp:cNvPr id="0" name=""/>
        <dsp:cNvSpPr/>
      </dsp:nvSpPr>
      <dsp:spPr>
        <a:xfrm>
          <a:off x="3172446" y="752862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744128"/>
              <a:satOff val="4483"/>
              <a:lumOff val="3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/>
            <a:t>2. Giới </a:t>
          </a:r>
          <a:r>
            <a:rPr lang="vi-VN" sz="1600" b="0" kern="1200" dirty="0"/>
            <a:t>thiệu đề tài</a:t>
          </a:r>
          <a:endParaRPr lang="en-US" sz="1600" b="0" kern="1200" dirty="0"/>
        </a:p>
      </dsp:txBody>
      <dsp:txXfrm>
        <a:off x="3189859" y="770275"/>
        <a:ext cx="2248113" cy="321883"/>
      </dsp:txXfrm>
    </dsp:sp>
    <dsp:sp modelId="{5E5B8A06-F077-4384-9824-2843EC1F5062}">
      <dsp:nvSpPr>
        <dsp:cNvPr id="0" name=""/>
        <dsp:cNvSpPr/>
      </dsp:nvSpPr>
      <dsp:spPr>
        <a:xfrm>
          <a:off x="3172446" y="1154160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 dirty="0"/>
            <a:t>3. Khảo sát, phân tích</a:t>
          </a:r>
          <a:endParaRPr lang="en-US" sz="1600" b="0" kern="1200" dirty="0"/>
        </a:p>
      </dsp:txBody>
      <dsp:txXfrm>
        <a:off x="3189859" y="1171573"/>
        <a:ext cx="2248113" cy="321883"/>
      </dsp:txXfrm>
    </dsp:sp>
    <dsp:sp modelId="{2F122360-1CA6-4639-ACD9-F926877BFFE3}">
      <dsp:nvSpPr>
        <dsp:cNvPr id="0" name=""/>
        <dsp:cNvSpPr/>
      </dsp:nvSpPr>
      <dsp:spPr>
        <a:xfrm>
          <a:off x="3172446" y="1555458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/>
            <a:t>4. Thiết </a:t>
          </a:r>
          <a:r>
            <a:rPr lang="vi-VN" sz="1600" b="0" kern="1200" dirty="0"/>
            <a:t>kế</a:t>
          </a:r>
          <a:endParaRPr lang="en-US" sz="1600" b="0" kern="1200" dirty="0"/>
        </a:p>
      </dsp:txBody>
      <dsp:txXfrm>
        <a:off x="3189859" y="1572871"/>
        <a:ext cx="2248113" cy="321883"/>
      </dsp:txXfrm>
    </dsp:sp>
    <dsp:sp modelId="{D8D4022C-CD25-44F0-8A09-85E85CB827ED}">
      <dsp:nvSpPr>
        <dsp:cNvPr id="0" name=""/>
        <dsp:cNvSpPr/>
      </dsp:nvSpPr>
      <dsp:spPr>
        <a:xfrm>
          <a:off x="3172446" y="1956756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/>
            <a:t>5. Thực </a:t>
          </a:r>
          <a:r>
            <a:rPr lang="vi-VN" sz="1600" b="0" kern="1200" dirty="0"/>
            <a:t>hiện</a:t>
          </a:r>
          <a:endParaRPr lang="en-US" sz="1600" b="0" kern="1200" dirty="0"/>
        </a:p>
      </dsp:txBody>
      <dsp:txXfrm>
        <a:off x="3189859" y="1974169"/>
        <a:ext cx="2248113" cy="321883"/>
      </dsp:txXfrm>
    </dsp:sp>
    <dsp:sp modelId="{CEBE3459-DF10-49DA-B98C-6D5AC0C6D8D1}">
      <dsp:nvSpPr>
        <dsp:cNvPr id="0" name=""/>
        <dsp:cNvSpPr/>
      </dsp:nvSpPr>
      <dsp:spPr>
        <a:xfrm>
          <a:off x="3172446" y="2358054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3720641"/>
              <a:satOff val="22416"/>
              <a:lumOff val="179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/>
            <a:t>6. Demo</a:t>
          </a:r>
          <a:endParaRPr lang="en-US" sz="1600" b="0" kern="1200" dirty="0"/>
        </a:p>
      </dsp:txBody>
      <dsp:txXfrm>
        <a:off x="3189859" y="2375467"/>
        <a:ext cx="2248113" cy="321883"/>
      </dsp:txXfrm>
    </dsp:sp>
    <dsp:sp modelId="{8FE68ECD-6DB7-40B1-95D8-4060577B25F9}">
      <dsp:nvSpPr>
        <dsp:cNvPr id="0" name=""/>
        <dsp:cNvSpPr/>
      </dsp:nvSpPr>
      <dsp:spPr>
        <a:xfrm>
          <a:off x="3172446" y="2759352"/>
          <a:ext cx="2282939" cy="356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/>
            <a:t>7. Khó </a:t>
          </a:r>
          <a:r>
            <a:rPr lang="vi-VN" sz="1600" b="0" kern="1200" dirty="0"/>
            <a:t>khăn, Thuận lợi</a:t>
          </a:r>
          <a:endParaRPr lang="en-US" sz="1600" b="0" kern="1200" dirty="0"/>
        </a:p>
      </dsp:txBody>
      <dsp:txXfrm>
        <a:off x="3189859" y="2776765"/>
        <a:ext cx="2248113" cy="321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419045"/>
            <a:ext cx="7329840" cy="16797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098800"/>
            <a:ext cx="732984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2D9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DE6-261E-436C-8F03-720CE137EF5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B1D0-6D17-401F-9BCC-9DA6DE1B3374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E03-B405-497A-8D3C-37C9D18D6E98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D471-8EEE-41F3-90DA-F1411D9D3E06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19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2CF3-2A20-4490-9772-4888B0E2B3B1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CC7-CADA-4E3E-8EDC-AF9272DA923F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98B-3649-40A4-8882-E722CBDDD6A5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7CC0-576D-4ABC-8B14-BE28ABBC3B29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BC1C-1D07-43AA-89B5-3046E210BB3F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3B74-C6CB-4F18-BA22-0DDD6D66E40C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E4D6-B508-47F8-8E6A-850A08175E0D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077-D875-445C-A69C-9B907B4598B9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4066-A095-439A-865C-1F2383C6980D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1044700"/>
            <a:ext cx="8856890" cy="1068935"/>
          </a:xfrm>
        </p:spPr>
        <p:txBody>
          <a:bodyPr>
            <a:normAutofit/>
          </a:bodyPr>
          <a:lstStyle/>
          <a:p>
            <a:pPr algn="ctr"/>
            <a:r>
              <a:rPr lang="vi-VN" sz="3200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Website Đặt Và Giao Đồ Ăn Nhanh</a:t>
            </a:r>
            <a:br>
              <a:rPr lang="vi-VN" sz="3200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vi-VN" sz="3200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Booking And Delivering Fast Food</a:t>
            </a:r>
            <a:endParaRPr lang="en-US" sz="3200" b="1" dirty="0">
              <a:ln w="9525">
                <a:solidFill>
                  <a:schemeClr val="bg2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098800"/>
            <a:ext cx="4724400" cy="458115"/>
          </a:xfrm>
          <a:noFill/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vi-VN" sz="2000" b="1" dirty="0">
                <a:solidFill>
                  <a:schemeClr val="bg1"/>
                </a:solidFill>
              </a:rPr>
              <a:t>GVHD: NGUYỄN NGHIỆM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2F55D-2A76-4F5C-A68E-E78EEDFC8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1A7559-F5E3-42E1-BF3E-7F2D712D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94015"/>
              </p:ext>
            </p:extLst>
          </p:nvPr>
        </p:nvGraphicFramePr>
        <p:xfrm>
          <a:off x="2209800" y="257175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trò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vi-V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Tấn Lực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Trưởng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vi-V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 Phúc Hậu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vi-V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Thị Thanh Tuyền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ERD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8A187-F47A-4FB3-9CFE-C80DD67EA7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044700"/>
            <a:ext cx="6286500" cy="3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KIỂM THỬ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1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2EE92-EDAD-47DF-B0BA-74D02D58D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F9FED5C-F370-4769-9F84-F6E9BB14B796}"/>
              </a:ext>
            </a:extLst>
          </p:cNvPr>
          <p:cNvSpPr txBox="1">
            <a:spLocks/>
          </p:cNvSpPr>
          <p:nvPr/>
        </p:nvSpPr>
        <p:spPr>
          <a:xfrm>
            <a:off x="448965" y="2419045"/>
            <a:ext cx="8246070" cy="1068935"/>
          </a:xfrm>
          <a:prstGeom prst="rect">
            <a:avLst/>
          </a:prstGeom>
          <a:solidFill>
            <a:schemeClr val="tx1"/>
          </a:solidFill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 SẢN PHẨM</a:t>
            </a:r>
            <a:endParaRPr lang="en-US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LỚP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CAF1320-FF0F-4E07-87C9-72F966B3F8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763525"/>
            <a:ext cx="5059828" cy="42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CÔNG NGHỆ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0CA31B-FF3F-4C54-9260-DAF4E5C215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260" y="1655520"/>
            <a:ext cx="6286500" cy="20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TỔ CHỨC GIAO DIỆN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6A0ACA-CD73-4C04-96A4-2F0214197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7" y="891995"/>
            <a:ext cx="5191970" cy="41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PHÂN CÔNG DEMO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5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 KHĂN – THUẬN LỢI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BFFB-E369-4AAC-BE00-B652C1CC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891995"/>
            <a:ext cx="6413610" cy="3970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1600" dirty="0"/>
              <a:t>Khó khăn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1600" dirty="0"/>
              <a:t>Các thành viên ít tương tác với nhau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1600" dirty="0"/>
              <a:t>Dealine chậm trễ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1600"/>
              <a:t>Thuận lợi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vi-VN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vi-VN" sz="1600" dirty="0"/>
              <a:t>Hướng tương lai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095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2" y="1044700"/>
            <a:ext cx="6413610" cy="3511061"/>
          </a:xfrm>
        </p:spPr>
        <p:txBody>
          <a:bodyPr/>
          <a:lstStyle/>
          <a:p>
            <a:r>
              <a:rPr lang="vi-VN" sz="1800" dirty="0"/>
              <a:t>Dương Tấn Lực</a:t>
            </a:r>
          </a:p>
          <a:p>
            <a:r>
              <a:rPr lang="vi-VN" sz="1800" dirty="0"/>
              <a:t>Vai trò: Trưởng nhóm</a:t>
            </a:r>
          </a:p>
          <a:p>
            <a:r>
              <a:rPr lang="vi-VN" sz="1800" dirty="0"/>
              <a:t>Công việc: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1800" dirty="0"/>
              <a:t>Công việc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1800" dirty="0"/>
              <a:t>Công việc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793640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GIỚI THIỆU THÀNH VIÊN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7A71C59-769F-4A6A-84EA-54E08354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044700"/>
            <a:ext cx="1527050" cy="17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2" y="1044700"/>
            <a:ext cx="6413610" cy="3511061"/>
          </a:xfrm>
        </p:spPr>
        <p:txBody>
          <a:bodyPr/>
          <a:lstStyle/>
          <a:p>
            <a:r>
              <a:rPr lang="vi-VN" sz="1800" dirty="0"/>
              <a:t>Trần Phúc Hậu</a:t>
            </a:r>
          </a:p>
          <a:p>
            <a:r>
              <a:rPr lang="vi-VN" sz="1800" dirty="0"/>
              <a:t>Vai trò: Thành viên</a:t>
            </a:r>
          </a:p>
          <a:p>
            <a:r>
              <a:rPr lang="vi-VN" sz="1800" dirty="0"/>
              <a:t>Công việc: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1800" dirty="0"/>
              <a:t>Công việc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1800" dirty="0"/>
              <a:t>Công việc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793640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GIỚI THIỆU THÀNH VIÊN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2839739-3301-4EDF-AD06-5256B693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044700"/>
            <a:ext cx="1527050" cy="17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16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2" y="1044700"/>
            <a:ext cx="6413610" cy="3511061"/>
          </a:xfrm>
        </p:spPr>
        <p:txBody>
          <a:bodyPr/>
          <a:lstStyle/>
          <a:p>
            <a:r>
              <a:rPr lang="vi-VN" sz="1800" dirty="0"/>
              <a:t>Nguyễn Thị Thanh Tuyền</a:t>
            </a:r>
          </a:p>
          <a:p>
            <a:r>
              <a:rPr lang="vi-VN" sz="1800" dirty="0"/>
              <a:t>Vai trò: Thành viên</a:t>
            </a:r>
          </a:p>
          <a:p>
            <a:r>
              <a:rPr lang="vi-VN" sz="1800" dirty="0"/>
              <a:t>Công việc: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1800" dirty="0"/>
              <a:t>Công việc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1800" dirty="0"/>
              <a:t>Công việc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793640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GIỚI THIỆU THÀNH VIÊN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8E8790D-051B-465F-898C-FDE1A920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044700"/>
            <a:ext cx="1527050" cy="17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06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1764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1D61A-1937-46B5-BEDD-69CD1CD1B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599137"/>
              </p:ext>
            </p:extLst>
          </p:nvPr>
        </p:nvGraphicFramePr>
        <p:xfrm>
          <a:off x="30928" y="1044700"/>
          <a:ext cx="6871725" cy="351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9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7405"/>
            <a:ext cx="7015280" cy="35110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chóng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sắm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xu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khỏi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nay ta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gần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ngoại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xuyên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online,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vậy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tưởng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quyết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1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nhanh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vi-V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5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97405"/>
            <a:ext cx="7015280" cy="3511061"/>
          </a:xfrm>
        </p:spPr>
        <p:txBody>
          <a:bodyPr/>
          <a:lstStyle/>
          <a:p>
            <a:pPr marL="0" indent="0">
              <a:buNone/>
            </a:pPr>
            <a:endParaRPr lang="vi-V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TRIỂN KHAI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3BEC5-2868-4968-B95B-EF350CF95C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3" y="925798"/>
            <a:ext cx="5325874" cy="37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4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USE CASE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92D04-C6BF-4D2C-B9F6-AF5B5B94FD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026484"/>
            <a:ext cx="3538810" cy="3817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3D6DD-5F8E-435B-9341-15D91B11F2C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1026484"/>
            <a:ext cx="3158754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247B8-046E-41B9-A491-CE6EF44B8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3575" cy="763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D41601-5AE4-4988-B22E-1065D33D181E}"/>
              </a:ext>
            </a:extLst>
          </p:cNvPr>
          <p:cNvSpPr txBox="1">
            <a:spLocks/>
          </p:cNvSpPr>
          <p:nvPr/>
        </p:nvSpPr>
        <p:spPr>
          <a:xfrm>
            <a:off x="5820764" y="0"/>
            <a:ext cx="3323236" cy="763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vi-VN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SƠ ĐỒ LOGIC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7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Wingdings</vt:lpstr>
      <vt:lpstr>Office Theme</vt:lpstr>
      <vt:lpstr>Website Đặt Và Giao Đồ Ăn Nhanh Booking And Delivering Fast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2022-12-09T06:10:15Z</dcterms:modified>
</cp:coreProperties>
</file>