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0"/>
  </p:notesMasterIdLst>
  <p:sldIdLst>
    <p:sldId id="256" r:id="rId2"/>
    <p:sldId id="259" r:id="rId3"/>
    <p:sldId id="261" r:id="rId4"/>
    <p:sldId id="262" r:id="rId5"/>
    <p:sldId id="263" r:id="rId6"/>
    <p:sldId id="264" r:id="rId7"/>
    <p:sldId id="265" r:id="rId8"/>
    <p:sldId id="266" r:id="rId9"/>
    <p:sldId id="267" r:id="rId10"/>
    <p:sldId id="268" r:id="rId11"/>
    <p:sldId id="273" r:id="rId12"/>
    <p:sldId id="269" r:id="rId13"/>
    <p:sldId id="270" r:id="rId14"/>
    <p:sldId id="271" r:id="rId15"/>
    <p:sldId id="274" r:id="rId16"/>
    <p:sldId id="275" r:id="rId17"/>
    <p:sldId id="257" r:id="rId18"/>
    <p:sldId id="260"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D96"/>
    <a:srgbClr val="DA46F8"/>
    <a:srgbClr val="CC0066"/>
    <a:srgbClr val="CC0000"/>
    <a:srgbClr val="1D3A00"/>
    <a:srgbClr val="FE9202"/>
    <a:srgbClr val="D47A02"/>
    <a:srgbClr val="5EEC3C"/>
    <a:srgbClr val="E6B254"/>
    <a:srgbClr val="BF7E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9" d="100"/>
          <a:sy n="99" d="100"/>
        </p:scale>
        <p:origin x="922" y="5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805EA7-4A92-4B42-9EEB-35FDCA083012}" type="doc">
      <dgm:prSet loTypeId="urn:microsoft.com/office/officeart/2005/8/layout/pyramid2" loCatId="list" qsTypeId="urn:microsoft.com/office/officeart/2005/8/quickstyle/3d1" qsCatId="3D" csTypeId="urn:microsoft.com/office/officeart/2005/8/colors/colorful4" csCatId="colorful" phldr="1"/>
      <dgm:spPr/>
    </dgm:pt>
    <dgm:pt modelId="{AC4CDE7D-E8D7-4E50-B5CD-75ED0A19A775}">
      <dgm:prSet phldrT="[Text]" custT="1"/>
      <dgm:spPr/>
      <dgm:t>
        <a:bodyPr/>
        <a:lstStyle/>
        <a:p>
          <a:pPr algn="l"/>
          <a:r>
            <a:rPr lang="vi-VN" sz="1600" b="0" dirty="0"/>
            <a:t>1. Giới thiệu thành viên</a:t>
          </a:r>
          <a:endParaRPr lang="en-US" sz="1600" b="0" dirty="0"/>
        </a:p>
      </dgm:t>
    </dgm:pt>
    <dgm:pt modelId="{2CA63C68-3939-40D0-B566-78326DA7B076}" type="parTrans" cxnId="{20C341EE-E165-4A14-8ACA-A578EFA04E4D}">
      <dgm:prSet/>
      <dgm:spPr/>
      <dgm:t>
        <a:bodyPr/>
        <a:lstStyle/>
        <a:p>
          <a:pPr algn="l"/>
          <a:endParaRPr lang="en-US"/>
        </a:p>
      </dgm:t>
    </dgm:pt>
    <dgm:pt modelId="{0A839489-68AE-43A0-8C95-A20FE2537D22}" type="sibTrans" cxnId="{20C341EE-E165-4A14-8ACA-A578EFA04E4D}">
      <dgm:prSet/>
      <dgm:spPr/>
      <dgm:t>
        <a:bodyPr/>
        <a:lstStyle/>
        <a:p>
          <a:pPr algn="l"/>
          <a:endParaRPr lang="en-US"/>
        </a:p>
      </dgm:t>
    </dgm:pt>
    <dgm:pt modelId="{DE4BE275-9678-44DD-AAA3-261C484599C7}">
      <dgm:prSet phldrT="[Text]" custT="1"/>
      <dgm:spPr/>
      <dgm:t>
        <a:bodyPr/>
        <a:lstStyle/>
        <a:p>
          <a:pPr algn="l"/>
          <a:r>
            <a:rPr lang="vi-VN" sz="1600" b="0"/>
            <a:t>2. Giới </a:t>
          </a:r>
          <a:r>
            <a:rPr lang="vi-VN" sz="1600" b="0" dirty="0"/>
            <a:t>thiệu đề tài</a:t>
          </a:r>
          <a:endParaRPr lang="en-US" sz="1600" b="0" dirty="0"/>
        </a:p>
      </dgm:t>
    </dgm:pt>
    <dgm:pt modelId="{2E3EDA54-6427-4B57-B696-6BA436F144F3}" type="parTrans" cxnId="{C7063405-3348-41A8-A8DC-03BAB2BB7D49}">
      <dgm:prSet/>
      <dgm:spPr/>
      <dgm:t>
        <a:bodyPr/>
        <a:lstStyle/>
        <a:p>
          <a:pPr algn="l"/>
          <a:endParaRPr lang="en-US"/>
        </a:p>
      </dgm:t>
    </dgm:pt>
    <dgm:pt modelId="{D398AB3E-9344-4698-A8B6-C283E4FDB714}" type="sibTrans" cxnId="{C7063405-3348-41A8-A8DC-03BAB2BB7D49}">
      <dgm:prSet/>
      <dgm:spPr/>
      <dgm:t>
        <a:bodyPr/>
        <a:lstStyle/>
        <a:p>
          <a:pPr algn="l"/>
          <a:endParaRPr lang="en-US"/>
        </a:p>
      </dgm:t>
    </dgm:pt>
    <dgm:pt modelId="{9A4F65B3-6BE7-4963-B6C7-97FDE8B1B35B}">
      <dgm:prSet phldrT="[Text]" custT="1"/>
      <dgm:spPr/>
      <dgm:t>
        <a:bodyPr/>
        <a:lstStyle/>
        <a:p>
          <a:pPr algn="l"/>
          <a:r>
            <a:rPr lang="vi-VN" sz="1600" b="0"/>
            <a:t>7. Khó </a:t>
          </a:r>
          <a:r>
            <a:rPr lang="vi-VN" sz="1600" b="0" dirty="0"/>
            <a:t>khăn, Thuận lợi</a:t>
          </a:r>
          <a:endParaRPr lang="en-US" sz="1600" b="0" dirty="0"/>
        </a:p>
      </dgm:t>
    </dgm:pt>
    <dgm:pt modelId="{01AA9BDC-5872-4520-8733-31FBD5EEED89}" type="parTrans" cxnId="{50425369-14FC-466A-A40B-3A394F4F6200}">
      <dgm:prSet/>
      <dgm:spPr/>
      <dgm:t>
        <a:bodyPr/>
        <a:lstStyle/>
        <a:p>
          <a:pPr algn="l"/>
          <a:endParaRPr lang="en-US"/>
        </a:p>
      </dgm:t>
    </dgm:pt>
    <dgm:pt modelId="{02669AC3-3BC3-489C-B9B9-7948F0F1FD84}" type="sibTrans" cxnId="{50425369-14FC-466A-A40B-3A394F4F6200}">
      <dgm:prSet/>
      <dgm:spPr/>
      <dgm:t>
        <a:bodyPr/>
        <a:lstStyle/>
        <a:p>
          <a:pPr algn="l"/>
          <a:endParaRPr lang="en-US"/>
        </a:p>
      </dgm:t>
    </dgm:pt>
    <dgm:pt modelId="{DE6F9BFA-5039-4333-A57C-9686456292D7}">
      <dgm:prSet phldrT="[Text]" custT="1"/>
      <dgm:spPr/>
      <dgm:t>
        <a:bodyPr/>
        <a:lstStyle/>
        <a:p>
          <a:pPr algn="l"/>
          <a:r>
            <a:rPr lang="vi-VN" sz="1600" b="0" dirty="0"/>
            <a:t>3. Khảo sát, phân tích</a:t>
          </a:r>
          <a:endParaRPr lang="en-US" sz="1600" b="0" dirty="0"/>
        </a:p>
      </dgm:t>
    </dgm:pt>
    <dgm:pt modelId="{4DE2C6EA-F333-400F-A26C-DF82B6E774E4}" type="parTrans" cxnId="{A9865E2A-753A-4070-A565-ED131D30C7A0}">
      <dgm:prSet/>
      <dgm:spPr/>
      <dgm:t>
        <a:bodyPr/>
        <a:lstStyle/>
        <a:p>
          <a:pPr algn="l"/>
          <a:endParaRPr lang="en-US"/>
        </a:p>
      </dgm:t>
    </dgm:pt>
    <dgm:pt modelId="{356F9B98-8E8F-437F-AF86-84076E568271}" type="sibTrans" cxnId="{A9865E2A-753A-4070-A565-ED131D30C7A0}">
      <dgm:prSet/>
      <dgm:spPr/>
      <dgm:t>
        <a:bodyPr/>
        <a:lstStyle/>
        <a:p>
          <a:pPr algn="l"/>
          <a:endParaRPr lang="en-US"/>
        </a:p>
      </dgm:t>
    </dgm:pt>
    <dgm:pt modelId="{6E196ECB-86F4-45DD-BDF9-D06D75E64E70}">
      <dgm:prSet phldrT="[Text]" custT="1"/>
      <dgm:spPr/>
      <dgm:t>
        <a:bodyPr/>
        <a:lstStyle/>
        <a:p>
          <a:pPr algn="l"/>
          <a:r>
            <a:rPr lang="vi-VN" sz="1600" b="0"/>
            <a:t>5. Thực </a:t>
          </a:r>
          <a:r>
            <a:rPr lang="vi-VN" sz="1600" b="0" dirty="0"/>
            <a:t>hiện</a:t>
          </a:r>
          <a:endParaRPr lang="en-US" sz="1600" b="0" dirty="0"/>
        </a:p>
      </dgm:t>
    </dgm:pt>
    <dgm:pt modelId="{BBAA49BE-10BA-4F95-8E9C-F2200F3A200A}" type="parTrans" cxnId="{6034FDCB-0F44-4BF1-97C7-FED410EEC6A0}">
      <dgm:prSet/>
      <dgm:spPr/>
      <dgm:t>
        <a:bodyPr/>
        <a:lstStyle/>
        <a:p>
          <a:pPr algn="l"/>
          <a:endParaRPr lang="en-US"/>
        </a:p>
      </dgm:t>
    </dgm:pt>
    <dgm:pt modelId="{404384FF-559B-47AD-AE7D-6CC0FFED18F7}" type="sibTrans" cxnId="{6034FDCB-0F44-4BF1-97C7-FED410EEC6A0}">
      <dgm:prSet/>
      <dgm:spPr/>
      <dgm:t>
        <a:bodyPr/>
        <a:lstStyle/>
        <a:p>
          <a:pPr algn="l"/>
          <a:endParaRPr lang="en-US"/>
        </a:p>
      </dgm:t>
    </dgm:pt>
    <dgm:pt modelId="{C18B1BD9-14C1-4D5E-8749-A2CDBB86BF51}">
      <dgm:prSet phldrT="[Text]" custT="1"/>
      <dgm:spPr/>
      <dgm:t>
        <a:bodyPr/>
        <a:lstStyle/>
        <a:p>
          <a:pPr algn="l"/>
          <a:r>
            <a:rPr lang="vi-VN" sz="1600" b="0"/>
            <a:t>6. Demo</a:t>
          </a:r>
          <a:endParaRPr lang="en-US" sz="1600" b="0" dirty="0"/>
        </a:p>
      </dgm:t>
    </dgm:pt>
    <dgm:pt modelId="{A2F49829-32F1-44FA-9F2B-D8C0CD0C7A5B}" type="parTrans" cxnId="{43440D7B-F92D-461A-B18E-776208A38B6C}">
      <dgm:prSet/>
      <dgm:spPr/>
      <dgm:t>
        <a:bodyPr/>
        <a:lstStyle/>
        <a:p>
          <a:pPr algn="l"/>
          <a:endParaRPr lang="en-US"/>
        </a:p>
      </dgm:t>
    </dgm:pt>
    <dgm:pt modelId="{EDEB8601-6A75-498D-9B59-607E180D998F}" type="sibTrans" cxnId="{43440D7B-F92D-461A-B18E-776208A38B6C}">
      <dgm:prSet/>
      <dgm:spPr/>
      <dgm:t>
        <a:bodyPr/>
        <a:lstStyle/>
        <a:p>
          <a:pPr algn="l"/>
          <a:endParaRPr lang="en-US"/>
        </a:p>
      </dgm:t>
    </dgm:pt>
    <dgm:pt modelId="{804496F1-2E1E-445A-99B3-55E8882BB4EF}">
      <dgm:prSet phldrT="[Text]" custT="1"/>
      <dgm:spPr/>
      <dgm:t>
        <a:bodyPr/>
        <a:lstStyle/>
        <a:p>
          <a:pPr algn="l"/>
          <a:r>
            <a:rPr lang="vi-VN" sz="1600" b="0"/>
            <a:t>4. Thiết </a:t>
          </a:r>
          <a:r>
            <a:rPr lang="vi-VN" sz="1600" b="0" dirty="0"/>
            <a:t>kế</a:t>
          </a:r>
          <a:endParaRPr lang="en-US" sz="1600" b="0" dirty="0"/>
        </a:p>
      </dgm:t>
    </dgm:pt>
    <dgm:pt modelId="{E92B697F-4E51-4881-9839-304A9836B5F6}" type="sibTrans" cxnId="{CDC69BC5-62E0-4FF7-A3D9-F19A6CD1F291}">
      <dgm:prSet/>
      <dgm:spPr/>
      <dgm:t>
        <a:bodyPr/>
        <a:lstStyle/>
        <a:p>
          <a:pPr algn="l"/>
          <a:endParaRPr lang="en-US"/>
        </a:p>
      </dgm:t>
    </dgm:pt>
    <dgm:pt modelId="{3E39F401-D39B-480B-8AC8-A121D72650DD}" type="parTrans" cxnId="{CDC69BC5-62E0-4FF7-A3D9-F19A6CD1F291}">
      <dgm:prSet/>
      <dgm:spPr/>
      <dgm:t>
        <a:bodyPr/>
        <a:lstStyle/>
        <a:p>
          <a:pPr algn="l"/>
          <a:endParaRPr lang="en-US"/>
        </a:p>
      </dgm:t>
    </dgm:pt>
    <dgm:pt modelId="{672BFACD-52A2-4E28-8F4A-266FF35DC18C}" type="pres">
      <dgm:prSet presAssocID="{F2805EA7-4A92-4B42-9EEB-35FDCA083012}" presName="compositeShape" presStyleCnt="0">
        <dgm:presLayoutVars>
          <dgm:dir/>
          <dgm:resizeHandles/>
        </dgm:presLayoutVars>
      </dgm:prSet>
      <dgm:spPr/>
    </dgm:pt>
    <dgm:pt modelId="{0239967C-0CFF-4594-8203-F57C92461AA9}" type="pres">
      <dgm:prSet presAssocID="{F2805EA7-4A92-4B42-9EEB-35FDCA083012}" presName="pyramid" presStyleLbl="node1" presStyleIdx="0" presStyleCnt="1"/>
      <dgm:spPr/>
    </dgm:pt>
    <dgm:pt modelId="{479F6622-E940-4A07-B904-0ADD341E7A2F}" type="pres">
      <dgm:prSet presAssocID="{F2805EA7-4A92-4B42-9EEB-35FDCA083012}" presName="theList" presStyleCnt="0"/>
      <dgm:spPr/>
    </dgm:pt>
    <dgm:pt modelId="{C2BDD5F0-C72F-4C2B-B76A-5B86EEB31DC4}" type="pres">
      <dgm:prSet presAssocID="{AC4CDE7D-E8D7-4E50-B5CD-75ED0A19A775}" presName="aNode" presStyleLbl="fgAcc1" presStyleIdx="0" presStyleCnt="7">
        <dgm:presLayoutVars>
          <dgm:bulletEnabled val="1"/>
        </dgm:presLayoutVars>
      </dgm:prSet>
      <dgm:spPr/>
    </dgm:pt>
    <dgm:pt modelId="{A04738DB-3FCE-4E67-A8FB-0E97F43A424F}" type="pres">
      <dgm:prSet presAssocID="{AC4CDE7D-E8D7-4E50-B5CD-75ED0A19A775}" presName="aSpace" presStyleCnt="0"/>
      <dgm:spPr/>
    </dgm:pt>
    <dgm:pt modelId="{DFCB1BEC-127D-481D-9A36-97071D3C1277}" type="pres">
      <dgm:prSet presAssocID="{DE4BE275-9678-44DD-AAA3-261C484599C7}" presName="aNode" presStyleLbl="fgAcc1" presStyleIdx="1" presStyleCnt="7">
        <dgm:presLayoutVars>
          <dgm:bulletEnabled val="1"/>
        </dgm:presLayoutVars>
      </dgm:prSet>
      <dgm:spPr/>
    </dgm:pt>
    <dgm:pt modelId="{762D1379-99AF-4064-B6FC-AC4D23DF8BD9}" type="pres">
      <dgm:prSet presAssocID="{DE4BE275-9678-44DD-AAA3-261C484599C7}" presName="aSpace" presStyleCnt="0"/>
      <dgm:spPr/>
    </dgm:pt>
    <dgm:pt modelId="{5E5B8A06-F077-4384-9824-2843EC1F5062}" type="pres">
      <dgm:prSet presAssocID="{DE6F9BFA-5039-4333-A57C-9686456292D7}" presName="aNode" presStyleLbl="fgAcc1" presStyleIdx="2" presStyleCnt="7">
        <dgm:presLayoutVars>
          <dgm:bulletEnabled val="1"/>
        </dgm:presLayoutVars>
      </dgm:prSet>
      <dgm:spPr/>
    </dgm:pt>
    <dgm:pt modelId="{5E9B9406-8F26-409B-8644-B37A2422F852}" type="pres">
      <dgm:prSet presAssocID="{DE6F9BFA-5039-4333-A57C-9686456292D7}" presName="aSpace" presStyleCnt="0"/>
      <dgm:spPr/>
    </dgm:pt>
    <dgm:pt modelId="{2F122360-1CA6-4639-ACD9-F926877BFFE3}" type="pres">
      <dgm:prSet presAssocID="{804496F1-2E1E-445A-99B3-55E8882BB4EF}" presName="aNode" presStyleLbl="fgAcc1" presStyleIdx="3" presStyleCnt="7">
        <dgm:presLayoutVars>
          <dgm:bulletEnabled val="1"/>
        </dgm:presLayoutVars>
      </dgm:prSet>
      <dgm:spPr/>
    </dgm:pt>
    <dgm:pt modelId="{0D665FD9-2A16-40C2-9FEC-61E9FAD065D8}" type="pres">
      <dgm:prSet presAssocID="{804496F1-2E1E-445A-99B3-55E8882BB4EF}" presName="aSpace" presStyleCnt="0"/>
      <dgm:spPr/>
    </dgm:pt>
    <dgm:pt modelId="{D8D4022C-CD25-44F0-8A09-85E85CB827ED}" type="pres">
      <dgm:prSet presAssocID="{6E196ECB-86F4-45DD-BDF9-D06D75E64E70}" presName="aNode" presStyleLbl="fgAcc1" presStyleIdx="4" presStyleCnt="7">
        <dgm:presLayoutVars>
          <dgm:bulletEnabled val="1"/>
        </dgm:presLayoutVars>
      </dgm:prSet>
      <dgm:spPr/>
    </dgm:pt>
    <dgm:pt modelId="{F1A72285-8679-453B-82AF-9B12341AC894}" type="pres">
      <dgm:prSet presAssocID="{6E196ECB-86F4-45DD-BDF9-D06D75E64E70}" presName="aSpace" presStyleCnt="0"/>
      <dgm:spPr/>
    </dgm:pt>
    <dgm:pt modelId="{CEBE3459-DF10-49DA-B98C-6D5AC0C6D8D1}" type="pres">
      <dgm:prSet presAssocID="{C18B1BD9-14C1-4D5E-8749-A2CDBB86BF51}" presName="aNode" presStyleLbl="fgAcc1" presStyleIdx="5" presStyleCnt="7">
        <dgm:presLayoutVars>
          <dgm:bulletEnabled val="1"/>
        </dgm:presLayoutVars>
      </dgm:prSet>
      <dgm:spPr/>
    </dgm:pt>
    <dgm:pt modelId="{179FCA41-B797-4C36-9E1B-10D47002C587}" type="pres">
      <dgm:prSet presAssocID="{C18B1BD9-14C1-4D5E-8749-A2CDBB86BF51}" presName="aSpace" presStyleCnt="0"/>
      <dgm:spPr/>
    </dgm:pt>
    <dgm:pt modelId="{8FE68ECD-6DB7-40B1-95D8-4060577B25F9}" type="pres">
      <dgm:prSet presAssocID="{9A4F65B3-6BE7-4963-B6C7-97FDE8B1B35B}" presName="aNode" presStyleLbl="fgAcc1" presStyleIdx="6" presStyleCnt="7">
        <dgm:presLayoutVars>
          <dgm:bulletEnabled val="1"/>
        </dgm:presLayoutVars>
      </dgm:prSet>
      <dgm:spPr/>
    </dgm:pt>
    <dgm:pt modelId="{AAA7087D-8127-4A7F-8122-9E9AE6AF00D6}" type="pres">
      <dgm:prSet presAssocID="{9A4F65B3-6BE7-4963-B6C7-97FDE8B1B35B}" presName="aSpace" presStyleCnt="0"/>
      <dgm:spPr/>
    </dgm:pt>
  </dgm:ptLst>
  <dgm:cxnLst>
    <dgm:cxn modelId="{C7063405-3348-41A8-A8DC-03BAB2BB7D49}" srcId="{F2805EA7-4A92-4B42-9EEB-35FDCA083012}" destId="{DE4BE275-9678-44DD-AAA3-261C484599C7}" srcOrd="1" destOrd="0" parTransId="{2E3EDA54-6427-4B57-B696-6BA436F144F3}" sibTransId="{D398AB3E-9344-4698-A8B6-C283E4FDB714}"/>
    <dgm:cxn modelId="{D6E50C1A-ABE3-4DC7-8121-97EC18D2AAC2}" type="presOf" srcId="{9A4F65B3-6BE7-4963-B6C7-97FDE8B1B35B}" destId="{8FE68ECD-6DB7-40B1-95D8-4060577B25F9}" srcOrd="0" destOrd="0" presId="urn:microsoft.com/office/officeart/2005/8/layout/pyramid2"/>
    <dgm:cxn modelId="{C1728429-D353-4153-B0BB-90762B280688}" type="presOf" srcId="{804496F1-2E1E-445A-99B3-55E8882BB4EF}" destId="{2F122360-1CA6-4639-ACD9-F926877BFFE3}" srcOrd="0" destOrd="0" presId="urn:microsoft.com/office/officeart/2005/8/layout/pyramid2"/>
    <dgm:cxn modelId="{A9865E2A-753A-4070-A565-ED131D30C7A0}" srcId="{F2805EA7-4A92-4B42-9EEB-35FDCA083012}" destId="{DE6F9BFA-5039-4333-A57C-9686456292D7}" srcOrd="2" destOrd="0" parTransId="{4DE2C6EA-F333-400F-A26C-DF82B6E774E4}" sibTransId="{356F9B98-8E8F-437F-AF86-84076E568271}"/>
    <dgm:cxn modelId="{D1FC305E-F7E3-4457-9AE3-320CE0375C3C}" type="presOf" srcId="{DE4BE275-9678-44DD-AAA3-261C484599C7}" destId="{DFCB1BEC-127D-481D-9A36-97071D3C1277}" srcOrd="0" destOrd="0" presId="urn:microsoft.com/office/officeart/2005/8/layout/pyramid2"/>
    <dgm:cxn modelId="{FBD46865-75EF-4B27-97DC-187AF87A4DF7}" type="presOf" srcId="{C18B1BD9-14C1-4D5E-8749-A2CDBB86BF51}" destId="{CEBE3459-DF10-49DA-B98C-6D5AC0C6D8D1}" srcOrd="0" destOrd="0" presId="urn:microsoft.com/office/officeart/2005/8/layout/pyramid2"/>
    <dgm:cxn modelId="{50425369-14FC-466A-A40B-3A394F4F6200}" srcId="{F2805EA7-4A92-4B42-9EEB-35FDCA083012}" destId="{9A4F65B3-6BE7-4963-B6C7-97FDE8B1B35B}" srcOrd="6" destOrd="0" parTransId="{01AA9BDC-5872-4520-8733-31FBD5EEED89}" sibTransId="{02669AC3-3BC3-489C-B9B9-7948F0F1FD84}"/>
    <dgm:cxn modelId="{43440D7B-F92D-461A-B18E-776208A38B6C}" srcId="{F2805EA7-4A92-4B42-9EEB-35FDCA083012}" destId="{C18B1BD9-14C1-4D5E-8749-A2CDBB86BF51}" srcOrd="5" destOrd="0" parTransId="{A2F49829-32F1-44FA-9F2B-D8C0CD0C7A5B}" sibTransId="{EDEB8601-6A75-498D-9B59-607E180D998F}"/>
    <dgm:cxn modelId="{9FE87ABB-6AA1-4D24-9CC4-C554C6AE1266}" type="presOf" srcId="{F2805EA7-4A92-4B42-9EEB-35FDCA083012}" destId="{672BFACD-52A2-4E28-8F4A-266FF35DC18C}" srcOrd="0" destOrd="0" presId="urn:microsoft.com/office/officeart/2005/8/layout/pyramid2"/>
    <dgm:cxn modelId="{CDC69BC5-62E0-4FF7-A3D9-F19A6CD1F291}" srcId="{F2805EA7-4A92-4B42-9EEB-35FDCA083012}" destId="{804496F1-2E1E-445A-99B3-55E8882BB4EF}" srcOrd="3" destOrd="0" parTransId="{3E39F401-D39B-480B-8AC8-A121D72650DD}" sibTransId="{E92B697F-4E51-4881-9839-304A9836B5F6}"/>
    <dgm:cxn modelId="{6034FDCB-0F44-4BF1-97C7-FED410EEC6A0}" srcId="{F2805EA7-4A92-4B42-9EEB-35FDCA083012}" destId="{6E196ECB-86F4-45DD-BDF9-D06D75E64E70}" srcOrd="4" destOrd="0" parTransId="{BBAA49BE-10BA-4F95-8E9C-F2200F3A200A}" sibTransId="{404384FF-559B-47AD-AE7D-6CC0FFED18F7}"/>
    <dgm:cxn modelId="{52F1C7D9-881C-48D9-8A78-48CC823B67E5}" type="presOf" srcId="{AC4CDE7D-E8D7-4E50-B5CD-75ED0A19A775}" destId="{C2BDD5F0-C72F-4C2B-B76A-5B86EEB31DC4}" srcOrd="0" destOrd="0" presId="urn:microsoft.com/office/officeart/2005/8/layout/pyramid2"/>
    <dgm:cxn modelId="{703F77E0-6342-4A0B-B6EF-96DDBF8DB46A}" type="presOf" srcId="{6E196ECB-86F4-45DD-BDF9-D06D75E64E70}" destId="{D8D4022C-CD25-44F0-8A09-85E85CB827ED}" srcOrd="0" destOrd="0" presId="urn:microsoft.com/office/officeart/2005/8/layout/pyramid2"/>
    <dgm:cxn modelId="{20C341EE-E165-4A14-8ACA-A578EFA04E4D}" srcId="{F2805EA7-4A92-4B42-9EEB-35FDCA083012}" destId="{AC4CDE7D-E8D7-4E50-B5CD-75ED0A19A775}" srcOrd="0" destOrd="0" parTransId="{2CA63C68-3939-40D0-B566-78326DA7B076}" sibTransId="{0A839489-68AE-43A0-8C95-A20FE2537D22}"/>
    <dgm:cxn modelId="{D239D2FB-024B-49B1-AB42-9F9EF90EC18B}" type="presOf" srcId="{DE6F9BFA-5039-4333-A57C-9686456292D7}" destId="{5E5B8A06-F077-4384-9824-2843EC1F5062}" srcOrd="0" destOrd="0" presId="urn:microsoft.com/office/officeart/2005/8/layout/pyramid2"/>
    <dgm:cxn modelId="{12A82E9D-F66B-46E6-94E1-0DCC86A82B47}" type="presParOf" srcId="{672BFACD-52A2-4E28-8F4A-266FF35DC18C}" destId="{0239967C-0CFF-4594-8203-F57C92461AA9}" srcOrd="0" destOrd="0" presId="urn:microsoft.com/office/officeart/2005/8/layout/pyramid2"/>
    <dgm:cxn modelId="{A376A622-5828-4BD4-AD70-45C9813550D3}" type="presParOf" srcId="{672BFACD-52A2-4E28-8F4A-266FF35DC18C}" destId="{479F6622-E940-4A07-B904-0ADD341E7A2F}" srcOrd="1" destOrd="0" presId="urn:microsoft.com/office/officeart/2005/8/layout/pyramid2"/>
    <dgm:cxn modelId="{4C3776B2-FEDB-473C-904D-2B00BF5CE36D}" type="presParOf" srcId="{479F6622-E940-4A07-B904-0ADD341E7A2F}" destId="{C2BDD5F0-C72F-4C2B-B76A-5B86EEB31DC4}" srcOrd="0" destOrd="0" presId="urn:microsoft.com/office/officeart/2005/8/layout/pyramid2"/>
    <dgm:cxn modelId="{F43EC227-DF41-48D1-B9CC-5C5AA239D915}" type="presParOf" srcId="{479F6622-E940-4A07-B904-0ADD341E7A2F}" destId="{A04738DB-3FCE-4E67-A8FB-0E97F43A424F}" srcOrd="1" destOrd="0" presId="urn:microsoft.com/office/officeart/2005/8/layout/pyramid2"/>
    <dgm:cxn modelId="{F877FA48-1930-400D-92B6-2CE578D9B6C1}" type="presParOf" srcId="{479F6622-E940-4A07-B904-0ADD341E7A2F}" destId="{DFCB1BEC-127D-481D-9A36-97071D3C1277}" srcOrd="2" destOrd="0" presId="urn:microsoft.com/office/officeart/2005/8/layout/pyramid2"/>
    <dgm:cxn modelId="{060C4FCD-2323-49A1-A74B-94563C0C6030}" type="presParOf" srcId="{479F6622-E940-4A07-B904-0ADD341E7A2F}" destId="{762D1379-99AF-4064-B6FC-AC4D23DF8BD9}" srcOrd="3" destOrd="0" presId="urn:microsoft.com/office/officeart/2005/8/layout/pyramid2"/>
    <dgm:cxn modelId="{46049ED4-99C7-4405-8D5E-BC68D3407C32}" type="presParOf" srcId="{479F6622-E940-4A07-B904-0ADD341E7A2F}" destId="{5E5B8A06-F077-4384-9824-2843EC1F5062}" srcOrd="4" destOrd="0" presId="urn:microsoft.com/office/officeart/2005/8/layout/pyramid2"/>
    <dgm:cxn modelId="{BC721FDC-2769-431A-A83B-B64C9A2FABC6}" type="presParOf" srcId="{479F6622-E940-4A07-B904-0ADD341E7A2F}" destId="{5E9B9406-8F26-409B-8644-B37A2422F852}" srcOrd="5" destOrd="0" presId="urn:microsoft.com/office/officeart/2005/8/layout/pyramid2"/>
    <dgm:cxn modelId="{62D64858-4012-45DC-9282-7EB2BA5E4AEE}" type="presParOf" srcId="{479F6622-E940-4A07-B904-0ADD341E7A2F}" destId="{2F122360-1CA6-4639-ACD9-F926877BFFE3}" srcOrd="6" destOrd="0" presId="urn:microsoft.com/office/officeart/2005/8/layout/pyramid2"/>
    <dgm:cxn modelId="{FAC5BF81-D907-4EAC-A26D-298B4C636B0B}" type="presParOf" srcId="{479F6622-E940-4A07-B904-0ADD341E7A2F}" destId="{0D665FD9-2A16-40C2-9FEC-61E9FAD065D8}" srcOrd="7" destOrd="0" presId="urn:microsoft.com/office/officeart/2005/8/layout/pyramid2"/>
    <dgm:cxn modelId="{CCB6BB7A-6F18-4DF9-9DA0-E478B8DC53B7}" type="presParOf" srcId="{479F6622-E940-4A07-B904-0ADD341E7A2F}" destId="{D8D4022C-CD25-44F0-8A09-85E85CB827ED}" srcOrd="8" destOrd="0" presId="urn:microsoft.com/office/officeart/2005/8/layout/pyramid2"/>
    <dgm:cxn modelId="{6F975F44-0715-41A4-94E8-81FF2A2FB8A0}" type="presParOf" srcId="{479F6622-E940-4A07-B904-0ADD341E7A2F}" destId="{F1A72285-8679-453B-82AF-9B12341AC894}" srcOrd="9" destOrd="0" presId="urn:microsoft.com/office/officeart/2005/8/layout/pyramid2"/>
    <dgm:cxn modelId="{15DFEF66-F9EA-45EE-A112-D2017FBD0FC1}" type="presParOf" srcId="{479F6622-E940-4A07-B904-0ADD341E7A2F}" destId="{CEBE3459-DF10-49DA-B98C-6D5AC0C6D8D1}" srcOrd="10" destOrd="0" presId="urn:microsoft.com/office/officeart/2005/8/layout/pyramid2"/>
    <dgm:cxn modelId="{A9E0AE44-C030-4A11-9E1B-3DBA50640B6C}" type="presParOf" srcId="{479F6622-E940-4A07-B904-0ADD341E7A2F}" destId="{179FCA41-B797-4C36-9E1B-10D47002C587}" srcOrd="11" destOrd="0" presId="urn:microsoft.com/office/officeart/2005/8/layout/pyramid2"/>
    <dgm:cxn modelId="{4074C578-B946-4584-9F6E-5A642CF53748}" type="presParOf" srcId="{479F6622-E940-4A07-B904-0ADD341E7A2F}" destId="{8FE68ECD-6DB7-40B1-95D8-4060577B25F9}" srcOrd="12" destOrd="0" presId="urn:microsoft.com/office/officeart/2005/8/layout/pyramid2"/>
    <dgm:cxn modelId="{539F334E-82DB-4FE5-A4FA-F18CF92C5314}" type="presParOf" srcId="{479F6622-E940-4A07-B904-0ADD341E7A2F}" destId="{AAA7087D-8127-4A7F-8122-9E9AE6AF00D6}" srcOrd="13"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39967C-0CFF-4594-8203-F57C92461AA9}">
      <dsp:nvSpPr>
        <dsp:cNvPr id="0" name=""/>
        <dsp:cNvSpPr/>
      </dsp:nvSpPr>
      <dsp:spPr>
        <a:xfrm>
          <a:off x="1416338" y="0"/>
          <a:ext cx="3512215" cy="3512215"/>
        </a:xfrm>
        <a:prstGeom prst="triangl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C2BDD5F0-C72F-4C2B-B76A-5B86EEB31DC4}">
      <dsp:nvSpPr>
        <dsp:cNvPr id="0" name=""/>
        <dsp:cNvSpPr/>
      </dsp:nvSpPr>
      <dsp:spPr>
        <a:xfrm>
          <a:off x="3172446" y="351564"/>
          <a:ext cx="2282939" cy="356709"/>
        </a:xfrm>
        <a:prstGeom prst="round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vi-VN" sz="1600" b="0" kern="1200" dirty="0"/>
            <a:t>1. Giới thiệu thành viên</a:t>
          </a:r>
          <a:endParaRPr lang="en-US" sz="1600" b="0" kern="1200" dirty="0"/>
        </a:p>
      </dsp:txBody>
      <dsp:txXfrm>
        <a:off x="3189859" y="368977"/>
        <a:ext cx="2248113" cy="321883"/>
      </dsp:txXfrm>
    </dsp:sp>
    <dsp:sp modelId="{DFCB1BEC-127D-481D-9A36-97071D3C1277}">
      <dsp:nvSpPr>
        <dsp:cNvPr id="0" name=""/>
        <dsp:cNvSpPr/>
      </dsp:nvSpPr>
      <dsp:spPr>
        <a:xfrm>
          <a:off x="3172446" y="752862"/>
          <a:ext cx="2282939" cy="356709"/>
        </a:xfrm>
        <a:prstGeom prst="roundRect">
          <a:avLst/>
        </a:prstGeom>
        <a:solidFill>
          <a:schemeClr val="lt1">
            <a:alpha val="90000"/>
            <a:hueOff val="0"/>
            <a:satOff val="0"/>
            <a:lumOff val="0"/>
            <a:alphaOff val="0"/>
          </a:schemeClr>
        </a:solidFill>
        <a:ln w="9525" cap="flat" cmpd="sng" algn="ctr">
          <a:solidFill>
            <a:schemeClr val="accent4">
              <a:hueOff val="-744128"/>
              <a:satOff val="4483"/>
              <a:lumOff val="359"/>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vi-VN" sz="1600" b="0" kern="1200"/>
            <a:t>2. Giới </a:t>
          </a:r>
          <a:r>
            <a:rPr lang="vi-VN" sz="1600" b="0" kern="1200" dirty="0"/>
            <a:t>thiệu đề tài</a:t>
          </a:r>
          <a:endParaRPr lang="en-US" sz="1600" b="0" kern="1200" dirty="0"/>
        </a:p>
      </dsp:txBody>
      <dsp:txXfrm>
        <a:off x="3189859" y="770275"/>
        <a:ext cx="2248113" cy="321883"/>
      </dsp:txXfrm>
    </dsp:sp>
    <dsp:sp modelId="{5E5B8A06-F077-4384-9824-2843EC1F5062}">
      <dsp:nvSpPr>
        <dsp:cNvPr id="0" name=""/>
        <dsp:cNvSpPr/>
      </dsp:nvSpPr>
      <dsp:spPr>
        <a:xfrm>
          <a:off x="3172446" y="1154160"/>
          <a:ext cx="2282939" cy="356709"/>
        </a:xfrm>
        <a:prstGeom prst="roundRect">
          <a:avLst/>
        </a:prstGeom>
        <a:solidFill>
          <a:schemeClr val="lt1">
            <a:alpha val="90000"/>
            <a:hueOff val="0"/>
            <a:satOff val="0"/>
            <a:lumOff val="0"/>
            <a:alphaOff val="0"/>
          </a:schemeClr>
        </a:solidFill>
        <a:ln w="9525" cap="flat" cmpd="sng" algn="ctr">
          <a:solidFill>
            <a:schemeClr val="accent4">
              <a:hueOff val="-1488257"/>
              <a:satOff val="8966"/>
              <a:lumOff val="719"/>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vi-VN" sz="1600" b="0" kern="1200" dirty="0"/>
            <a:t>3. Khảo sát, phân tích</a:t>
          </a:r>
          <a:endParaRPr lang="en-US" sz="1600" b="0" kern="1200" dirty="0"/>
        </a:p>
      </dsp:txBody>
      <dsp:txXfrm>
        <a:off x="3189859" y="1171573"/>
        <a:ext cx="2248113" cy="321883"/>
      </dsp:txXfrm>
    </dsp:sp>
    <dsp:sp modelId="{2F122360-1CA6-4639-ACD9-F926877BFFE3}">
      <dsp:nvSpPr>
        <dsp:cNvPr id="0" name=""/>
        <dsp:cNvSpPr/>
      </dsp:nvSpPr>
      <dsp:spPr>
        <a:xfrm>
          <a:off x="3172446" y="1555458"/>
          <a:ext cx="2282939" cy="356709"/>
        </a:xfrm>
        <a:prstGeom prst="roundRect">
          <a:avLst/>
        </a:prstGeom>
        <a:solidFill>
          <a:schemeClr val="lt1">
            <a:alpha val="90000"/>
            <a:hueOff val="0"/>
            <a:satOff val="0"/>
            <a:lumOff val="0"/>
            <a:alphaOff val="0"/>
          </a:schemeClr>
        </a:solidFill>
        <a:ln w="9525" cap="flat" cmpd="sng" algn="ctr">
          <a:solidFill>
            <a:schemeClr val="accent4">
              <a:hueOff val="-2232385"/>
              <a:satOff val="13449"/>
              <a:lumOff val="1078"/>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vi-VN" sz="1600" b="0" kern="1200"/>
            <a:t>4. Thiết </a:t>
          </a:r>
          <a:r>
            <a:rPr lang="vi-VN" sz="1600" b="0" kern="1200" dirty="0"/>
            <a:t>kế</a:t>
          </a:r>
          <a:endParaRPr lang="en-US" sz="1600" b="0" kern="1200" dirty="0"/>
        </a:p>
      </dsp:txBody>
      <dsp:txXfrm>
        <a:off x="3189859" y="1572871"/>
        <a:ext cx="2248113" cy="321883"/>
      </dsp:txXfrm>
    </dsp:sp>
    <dsp:sp modelId="{D8D4022C-CD25-44F0-8A09-85E85CB827ED}">
      <dsp:nvSpPr>
        <dsp:cNvPr id="0" name=""/>
        <dsp:cNvSpPr/>
      </dsp:nvSpPr>
      <dsp:spPr>
        <a:xfrm>
          <a:off x="3172446" y="1956756"/>
          <a:ext cx="2282939" cy="356709"/>
        </a:xfrm>
        <a:prstGeom prst="roundRect">
          <a:avLst/>
        </a:prstGeom>
        <a:solidFill>
          <a:schemeClr val="lt1">
            <a:alpha val="90000"/>
            <a:hueOff val="0"/>
            <a:satOff val="0"/>
            <a:lumOff val="0"/>
            <a:alphaOff val="0"/>
          </a:schemeClr>
        </a:solidFill>
        <a:ln w="9525" cap="flat" cmpd="sng" algn="ctr">
          <a:solidFill>
            <a:schemeClr val="accent4">
              <a:hueOff val="-2976513"/>
              <a:satOff val="17933"/>
              <a:lumOff val="1437"/>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vi-VN" sz="1600" b="0" kern="1200"/>
            <a:t>5. Thực </a:t>
          </a:r>
          <a:r>
            <a:rPr lang="vi-VN" sz="1600" b="0" kern="1200" dirty="0"/>
            <a:t>hiện</a:t>
          </a:r>
          <a:endParaRPr lang="en-US" sz="1600" b="0" kern="1200" dirty="0"/>
        </a:p>
      </dsp:txBody>
      <dsp:txXfrm>
        <a:off x="3189859" y="1974169"/>
        <a:ext cx="2248113" cy="321883"/>
      </dsp:txXfrm>
    </dsp:sp>
    <dsp:sp modelId="{CEBE3459-DF10-49DA-B98C-6D5AC0C6D8D1}">
      <dsp:nvSpPr>
        <dsp:cNvPr id="0" name=""/>
        <dsp:cNvSpPr/>
      </dsp:nvSpPr>
      <dsp:spPr>
        <a:xfrm>
          <a:off x="3172446" y="2358054"/>
          <a:ext cx="2282939" cy="356709"/>
        </a:xfrm>
        <a:prstGeom prst="roundRect">
          <a:avLst/>
        </a:prstGeom>
        <a:solidFill>
          <a:schemeClr val="lt1">
            <a:alpha val="90000"/>
            <a:hueOff val="0"/>
            <a:satOff val="0"/>
            <a:lumOff val="0"/>
            <a:alphaOff val="0"/>
          </a:schemeClr>
        </a:solidFill>
        <a:ln w="9525" cap="flat" cmpd="sng" algn="ctr">
          <a:solidFill>
            <a:schemeClr val="accent4">
              <a:hueOff val="-3720641"/>
              <a:satOff val="22416"/>
              <a:lumOff val="1797"/>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vi-VN" sz="1600" b="0" kern="1200"/>
            <a:t>6. Demo</a:t>
          </a:r>
          <a:endParaRPr lang="en-US" sz="1600" b="0" kern="1200" dirty="0"/>
        </a:p>
      </dsp:txBody>
      <dsp:txXfrm>
        <a:off x="3189859" y="2375467"/>
        <a:ext cx="2248113" cy="321883"/>
      </dsp:txXfrm>
    </dsp:sp>
    <dsp:sp modelId="{8FE68ECD-6DB7-40B1-95D8-4060577B25F9}">
      <dsp:nvSpPr>
        <dsp:cNvPr id="0" name=""/>
        <dsp:cNvSpPr/>
      </dsp:nvSpPr>
      <dsp:spPr>
        <a:xfrm>
          <a:off x="3172446" y="2759352"/>
          <a:ext cx="2282939" cy="356709"/>
        </a:xfrm>
        <a:prstGeom prst="roundRect">
          <a:avLst/>
        </a:prstGeom>
        <a:solidFill>
          <a:schemeClr val="lt1">
            <a:alpha val="90000"/>
            <a:hueOff val="0"/>
            <a:satOff val="0"/>
            <a:lumOff val="0"/>
            <a:alphaOff val="0"/>
          </a:schemeClr>
        </a:solidFill>
        <a:ln w="9525" cap="flat" cmpd="sng" algn="ctr">
          <a:solidFill>
            <a:schemeClr val="accent4">
              <a:hueOff val="-4464770"/>
              <a:satOff val="26899"/>
              <a:lumOff val="2156"/>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vi-VN" sz="1600" b="0" kern="1200"/>
            <a:t>7. Khó </a:t>
          </a:r>
          <a:r>
            <a:rPr lang="vi-VN" sz="1600" b="0" kern="1200" dirty="0"/>
            <a:t>khăn, Thuận lợi</a:t>
          </a:r>
          <a:endParaRPr lang="en-US" sz="1600" b="0" kern="1200" dirty="0"/>
        </a:p>
      </dsp:txBody>
      <dsp:txXfrm>
        <a:off x="3189859" y="2776765"/>
        <a:ext cx="2248113" cy="321883"/>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18</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12490" y="2419045"/>
            <a:ext cx="7329840" cy="1679753"/>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1212490" y="4098800"/>
            <a:ext cx="7329840" cy="763525"/>
          </a:xfrm>
        </p:spPr>
        <p:txBody>
          <a:bodyPr>
            <a:normAutofit/>
          </a:bodyPr>
          <a:lstStyle>
            <a:lvl1pPr marL="0" indent="0" algn="l">
              <a:buNone/>
              <a:defRPr sz="2800" b="0" i="0">
                <a:solidFill>
                  <a:srgbClr val="FF2D9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237C6DE6-261E-436C-8F03-720CE137EF53}" type="datetime1">
              <a:rPr lang="en-US" smtClean="0"/>
              <a:t>12/10/2022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6CB1D0-6D17-401F-9BCC-9DA6DE1B3374}" type="datetime1">
              <a:rPr lang="en-US" smtClean="0"/>
              <a:t>12/10/2022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770E03-B405-497A-8D3C-37C9D18D6E98}" type="datetime1">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FA0D471-8EEE-41F3-90DA-F1411D9D3E06}" type="datetime1">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40164" y="2769394"/>
            <a:ext cx="1463675" cy="392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891995"/>
            <a:ext cx="7940659" cy="763525"/>
          </a:xfrm>
        </p:spPr>
        <p:txBody>
          <a:bodyPr>
            <a:normAutofit/>
          </a:bodyPr>
          <a:lstStyle>
            <a:lvl1pPr algn="l">
              <a:defRPr sz="3600" baseline="0">
                <a:solidFill>
                  <a:srgbClr val="FF2D96"/>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601670" y="1655519"/>
            <a:ext cx="7940660" cy="3206805"/>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95E2CF3-2A20-4490-9772-4888B0E2B3B1}" type="datetime1">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1670" y="281175"/>
            <a:ext cx="6413610" cy="916229"/>
          </a:xfrm>
          <a:noFill/>
        </p:spPr>
        <p:txBody>
          <a:bodyPr>
            <a:normAutofit/>
          </a:bodyPr>
          <a:lstStyle>
            <a:lvl1pPr algn="l">
              <a:defRPr sz="3600">
                <a:solidFill>
                  <a:srgbClr val="FF2D96"/>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601670" y="1197405"/>
            <a:ext cx="6413610" cy="3511061"/>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E9C8CC7-CADA-4E3E-8EDC-AF9272DA923F}" type="datetime1">
              <a:rPr lang="en-US" smtClean="0"/>
              <a:t>12/10/2022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20F98B-3649-40A4-8882-E722CBDDD6A5}" type="datetime1">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A97CC0-576D-4ABC-8B14-BE28ABBC3B29}" type="datetime1">
              <a:rPr lang="en-US" smtClean="0"/>
              <a:t>12/10/2022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891995"/>
            <a:ext cx="8246070" cy="763525"/>
          </a:xfrm>
        </p:spPr>
        <p:txBody>
          <a:bodyPr>
            <a:normAutofit/>
          </a:bodyPr>
          <a:lstStyle>
            <a:lvl1pPr algn="l">
              <a:defRPr sz="3600" baseline="0">
                <a:solidFill>
                  <a:srgbClr val="FF2D96"/>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7" y="1793944"/>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7" y="2266340"/>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793944"/>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37DBC1C-1D07-43AA-89B5-3046E210BB3F}" type="datetime1">
              <a:rPr lang="en-US" smtClean="0"/>
              <a:t>12/10/2022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333B74-C6CB-4F18-BA22-0DDD6D66E40C}" type="datetime1">
              <a:rPr lang="en-US" smtClean="0"/>
              <a:t>12/10/2022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9BE4D6-B508-47F8-8E6A-850A08175E0D}" type="datetime1">
              <a:rPr lang="en-US" smtClean="0"/>
              <a:t>12/10/2022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D44077-D875-445C-A69C-9B907B4598B9}" type="datetime1">
              <a:rPr lang="en-US" smtClean="0"/>
              <a:t>12/10/2022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6B14066-A095-439A-865C-1F2383C6980D}" type="datetime1">
              <a:rPr lang="en-US" smtClean="0"/>
              <a:t>12/10/2022</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bin"/><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bin"/><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bin"/><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bin"/><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bin"/><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bin"/><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bin"/><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bin"/><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bin"/><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bin"/><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5.bin"/><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bin"/><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bin"/><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bin"/><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5.bin"/><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image" Target="../media/image5.bin"/><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555" y="1044700"/>
            <a:ext cx="8856890" cy="1068935"/>
          </a:xfrm>
        </p:spPr>
        <p:txBody>
          <a:bodyPr>
            <a:normAutofit/>
          </a:bodyPr>
          <a:lstStyle/>
          <a:p>
            <a:pPr algn="ctr"/>
            <a:r>
              <a:rPr lang="vi-VN" sz="3200" b="1" dirty="0">
                <a:ln w="9525">
                  <a:solidFill>
                    <a:schemeClr val="bg2"/>
                  </a:solidFill>
                  <a:prstDash val="solid"/>
                </a:ln>
                <a:solidFill>
                  <a:schemeClr val="accent6">
                    <a:lumMod val="75000"/>
                  </a:schemeClr>
                </a:solidFill>
                <a:effectLst>
                  <a:outerShdw blurRad="12700" dist="38100" dir="2700000" algn="tl" rotWithShape="0">
                    <a:schemeClr val="bg1">
                      <a:lumMod val="50000"/>
                    </a:schemeClr>
                  </a:outerShdw>
                </a:effectLst>
                <a:latin typeface="Segoe UI" panose="020B0502040204020203" pitchFamily="34" charset="0"/>
                <a:cs typeface="Segoe UI" panose="020B0502040204020203" pitchFamily="34" charset="0"/>
              </a:rPr>
              <a:t>Website Đặt Và Giao Đồ Ăn Nhanh</a:t>
            </a:r>
            <a:br>
              <a:rPr lang="vi-VN" sz="3200" b="1" dirty="0">
                <a:ln w="9525">
                  <a:solidFill>
                    <a:schemeClr val="bg2"/>
                  </a:solidFill>
                  <a:prstDash val="solid"/>
                </a:ln>
                <a:solidFill>
                  <a:schemeClr val="accent6">
                    <a:lumMod val="75000"/>
                  </a:schemeClr>
                </a:solidFill>
                <a:effectLst>
                  <a:outerShdw blurRad="12700" dist="38100" dir="2700000" algn="tl" rotWithShape="0">
                    <a:schemeClr val="bg1">
                      <a:lumMod val="50000"/>
                    </a:schemeClr>
                  </a:outerShdw>
                </a:effectLst>
                <a:latin typeface="Segoe UI" panose="020B0502040204020203" pitchFamily="34" charset="0"/>
                <a:cs typeface="Segoe UI" panose="020B0502040204020203" pitchFamily="34" charset="0"/>
              </a:rPr>
            </a:br>
            <a:r>
              <a:rPr lang="vi-VN" sz="3200" b="1" dirty="0">
                <a:ln w="9525">
                  <a:solidFill>
                    <a:schemeClr val="bg2"/>
                  </a:solidFill>
                  <a:prstDash val="solid"/>
                </a:ln>
                <a:solidFill>
                  <a:schemeClr val="accent6">
                    <a:lumMod val="75000"/>
                  </a:schemeClr>
                </a:solidFill>
                <a:effectLst>
                  <a:outerShdw blurRad="12700" dist="38100" dir="2700000" algn="tl" rotWithShape="0">
                    <a:schemeClr val="bg1">
                      <a:lumMod val="50000"/>
                    </a:schemeClr>
                  </a:outerShdw>
                </a:effectLst>
                <a:latin typeface="Segoe UI" panose="020B0502040204020203" pitchFamily="34" charset="0"/>
                <a:cs typeface="Segoe UI" panose="020B0502040204020203" pitchFamily="34" charset="0"/>
              </a:rPr>
              <a:t>Booking And Delivering Fast Food</a:t>
            </a:r>
            <a:endParaRPr lang="en-US" sz="3200" b="1" dirty="0">
              <a:ln w="9525">
                <a:solidFill>
                  <a:schemeClr val="bg2"/>
                </a:solidFill>
                <a:prstDash val="solid"/>
              </a:ln>
              <a:solidFill>
                <a:schemeClr val="accent6">
                  <a:lumMod val="75000"/>
                </a:schemeClr>
              </a:solidFill>
              <a:effectLst>
                <a:outerShdw blurRad="12700" dist="38100" dir="2700000" algn="tl" rotWithShape="0">
                  <a:schemeClr val="bg1">
                    <a:lumMod val="50000"/>
                  </a:schemeClr>
                </a:outerShdw>
              </a:effectLst>
              <a:latin typeface="Segoe UI" panose="020B0502040204020203" pitchFamily="34" charset="0"/>
              <a:cs typeface="Segoe UI" panose="020B0502040204020203" pitchFamily="34" charset="0"/>
            </a:endParaRPr>
          </a:p>
        </p:txBody>
      </p:sp>
      <p:sp>
        <p:nvSpPr>
          <p:cNvPr id="3" name="Subtitle 2"/>
          <p:cNvSpPr>
            <a:spLocks noGrp="1"/>
          </p:cNvSpPr>
          <p:nvPr>
            <p:ph type="subTitle" idx="1"/>
          </p:nvPr>
        </p:nvSpPr>
        <p:spPr>
          <a:xfrm>
            <a:off x="2209800" y="4098800"/>
            <a:ext cx="4724400" cy="458115"/>
          </a:xfrm>
          <a:noFill/>
          <a:ln w="12700">
            <a:solidFill>
              <a:schemeClr val="tx1"/>
            </a:solidFill>
          </a:ln>
        </p:spPr>
        <p:txBody>
          <a:bodyPr anchor="ctr">
            <a:normAutofit/>
          </a:bodyPr>
          <a:lstStyle/>
          <a:p>
            <a:r>
              <a:rPr lang="vi-VN" sz="2000" b="1" dirty="0">
                <a:solidFill>
                  <a:schemeClr val="bg1"/>
                </a:solidFill>
              </a:rPr>
              <a:t>GVHD: NGUYỄN NGHIỆM</a:t>
            </a:r>
            <a:endParaRPr lang="en-US" sz="2000" b="1" dirty="0">
              <a:solidFill>
                <a:schemeClr val="bg1"/>
              </a:solidFill>
            </a:endParaRPr>
          </a:p>
        </p:txBody>
      </p:sp>
      <p:pic>
        <p:nvPicPr>
          <p:cNvPr id="5" name="Picture 4">
            <a:extLst>
              <a:ext uri="{FF2B5EF4-FFF2-40B4-BE49-F238E27FC236}">
                <a16:creationId xmlns:a16="http://schemas.microsoft.com/office/drawing/2014/main" id="{CFC2F55D-2A76-4F5C-A68E-E78EEDFC880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013575" cy="763525"/>
          </a:xfrm>
          <a:prstGeom prst="rect">
            <a:avLst/>
          </a:prstGeom>
        </p:spPr>
      </p:pic>
      <p:graphicFrame>
        <p:nvGraphicFramePr>
          <p:cNvPr id="10" name="Table 9">
            <a:extLst>
              <a:ext uri="{FF2B5EF4-FFF2-40B4-BE49-F238E27FC236}">
                <a16:creationId xmlns:a16="http://schemas.microsoft.com/office/drawing/2014/main" id="{481A7559-F5E3-42E1-BF3E-7F2D712DAD8D}"/>
              </a:ext>
            </a:extLst>
          </p:cNvPr>
          <p:cNvGraphicFramePr>
            <a:graphicFrameLocks noGrp="1"/>
          </p:cNvGraphicFramePr>
          <p:nvPr>
            <p:extLst>
              <p:ext uri="{D42A27DB-BD31-4B8C-83A1-F6EECF244321}">
                <p14:modId xmlns:p14="http://schemas.microsoft.com/office/powerpoint/2010/main" val="4054494015"/>
              </p:ext>
            </p:extLst>
          </p:nvPr>
        </p:nvGraphicFramePr>
        <p:xfrm>
          <a:off x="2209800" y="2571750"/>
          <a:ext cx="4724400" cy="1483360"/>
        </p:xfrm>
        <a:graphic>
          <a:graphicData uri="http://schemas.openxmlformats.org/drawingml/2006/table">
            <a:tbl>
              <a:tblPr firstRow="1" bandRow="1">
                <a:tableStyleId>{5940675A-B579-460E-94D1-54222C63F5DA}</a:tableStyleId>
              </a:tblPr>
              <a:tblGrid>
                <a:gridCol w="3124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tblGrid>
              <a:tr h="370840">
                <a:tc>
                  <a:txBody>
                    <a:bodyPr/>
                    <a:lstStyle/>
                    <a:p>
                      <a:pPr algn="ctr"/>
                      <a:r>
                        <a:rPr lang="en-US" sz="1600" b="1" dirty="0" err="1">
                          <a:solidFill>
                            <a:schemeClr val="tx1"/>
                          </a:solidFill>
                          <a:latin typeface="Arial" panose="020B0604020202020204" pitchFamily="34" charset="0"/>
                          <a:cs typeface="Arial" panose="020B0604020202020204" pitchFamily="34" charset="0"/>
                        </a:rPr>
                        <a:t>Thành</a:t>
                      </a:r>
                      <a:r>
                        <a:rPr lang="en-US" sz="1600" b="1" baseline="0" dirty="0">
                          <a:solidFill>
                            <a:schemeClr val="tx1"/>
                          </a:solidFill>
                          <a:latin typeface="Arial" panose="020B0604020202020204" pitchFamily="34" charset="0"/>
                          <a:cs typeface="Arial" panose="020B0604020202020204" pitchFamily="34" charset="0"/>
                        </a:rPr>
                        <a:t> </a:t>
                      </a:r>
                      <a:r>
                        <a:rPr lang="en-US" sz="1600" b="1" baseline="0" dirty="0" err="1">
                          <a:solidFill>
                            <a:schemeClr val="tx1"/>
                          </a:solidFill>
                          <a:latin typeface="Arial" panose="020B0604020202020204" pitchFamily="34" charset="0"/>
                          <a:cs typeface="Arial" panose="020B0604020202020204" pitchFamily="34" charset="0"/>
                        </a:rPr>
                        <a:t>viên</a:t>
                      </a:r>
                      <a:endParaRPr lang="en-US" sz="1600" b="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1" dirty="0" err="1">
                          <a:solidFill>
                            <a:schemeClr val="tx1"/>
                          </a:solidFill>
                          <a:latin typeface="Arial" panose="020B0604020202020204" pitchFamily="34" charset="0"/>
                          <a:cs typeface="Arial" panose="020B0604020202020204" pitchFamily="34" charset="0"/>
                        </a:rPr>
                        <a:t>Vai</a:t>
                      </a:r>
                      <a:r>
                        <a:rPr lang="en-US" sz="1600" b="1" dirty="0">
                          <a:solidFill>
                            <a:schemeClr val="tx1"/>
                          </a:solidFill>
                          <a:latin typeface="Arial" panose="020B0604020202020204" pitchFamily="34" charset="0"/>
                          <a:cs typeface="Arial" panose="020B0604020202020204" pitchFamily="34" charset="0"/>
                        </a:rPr>
                        <a:t> </a:t>
                      </a:r>
                      <a:r>
                        <a:rPr lang="en-US" sz="1600" b="1" dirty="0" err="1">
                          <a:solidFill>
                            <a:schemeClr val="tx1"/>
                          </a:solidFill>
                          <a:latin typeface="Arial" panose="020B0604020202020204" pitchFamily="34" charset="0"/>
                          <a:cs typeface="Arial" panose="020B0604020202020204" pitchFamily="34" charset="0"/>
                        </a:rPr>
                        <a:t>trò</a:t>
                      </a:r>
                      <a:endParaRPr lang="en-US" sz="1600" b="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r>
                        <a:rPr lang="en-US" sz="1600" dirty="0">
                          <a:solidFill>
                            <a:schemeClr val="bg1"/>
                          </a:solidFill>
                          <a:latin typeface="Arial" panose="020B0604020202020204" pitchFamily="34" charset="0"/>
                          <a:cs typeface="Arial" panose="020B0604020202020204" pitchFamily="34" charset="0"/>
                        </a:rPr>
                        <a:t>1. </a:t>
                      </a:r>
                      <a:r>
                        <a:rPr lang="vi-VN" sz="1600" dirty="0">
                          <a:solidFill>
                            <a:schemeClr val="bg1"/>
                          </a:solidFill>
                          <a:latin typeface="Arial" panose="020B0604020202020204" pitchFamily="34" charset="0"/>
                          <a:cs typeface="Arial" panose="020B0604020202020204" pitchFamily="34" charset="0"/>
                        </a:rPr>
                        <a:t>Dương Tấn Lực</a:t>
                      </a:r>
                      <a:endParaRPr lang="en-US" sz="1600" dirty="0">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err="1">
                          <a:solidFill>
                            <a:schemeClr val="bg1"/>
                          </a:solidFill>
                          <a:latin typeface="Arial" panose="020B0604020202020204" pitchFamily="34" charset="0"/>
                          <a:cs typeface="Arial" panose="020B0604020202020204" pitchFamily="34" charset="0"/>
                        </a:rPr>
                        <a:t>Trưởng</a:t>
                      </a:r>
                      <a:r>
                        <a:rPr lang="en-US" sz="1600" baseline="0" dirty="0">
                          <a:solidFill>
                            <a:schemeClr val="bg1"/>
                          </a:solidFill>
                          <a:latin typeface="Arial" panose="020B0604020202020204" pitchFamily="34" charset="0"/>
                          <a:cs typeface="Arial" panose="020B0604020202020204" pitchFamily="34" charset="0"/>
                        </a:rPr>
                        <a:t> </a:t>
                      </a:r>
                      <a:r>
                        <a:rPr lang="en-US" sz="1600" baseline="0" dirty="0" err="1">
                          <a:solidFill>
                            <a:schemeClr val="bg1"/>
                          </a:solidFill>
                          <a:latin typeface="Arial" panose="020B0604020202020204" pitchFamily="34" charset="0"/>
                          <a:cs typeface="Arial" panose="020B0604020202020204" pitchFamily="34" charset="0"/>
                        </a:rPr>
                        <a:t>nhóm</a:t>
                      </a:r>
                      <a:endParaRPr lang="en-US" sz="1600" dirty="0">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US" sz="1600" dirty="0">
                          <a:solidFill>
                            <a:schemeClr val="bg1"/>
                          </a:solidFill>
                          <a:latin typeface="Arial" panose="020B0604020202020204" pitchFamily="34" charset="0"/>
                          <a:cs typeface="Arial" panose="020B0604020202020204" pitchFamily="34" charset="0"/>
                        </a:rPr>
                        <a:t>2. </a:t>
                      </a:r>
                      <a:r>
                        <a:rPr lang="vi-VN" sz="1600" dirty="0">
                          <a:solidFill>
                            <a:schemeClr val="bg1"/>
                          </a:solidFill>
                          <a:latin typeface="Arial" panose="020B0604020202020204" pitchFamily="34" charset="0"/>
                          <a:cs typeface="Arial" panose="020B0604020202020204" pitchFamily="34" charset="0"/>
                        </a:rPr>
                        <a:t>Trần Phúc Hậu</a:t>
                      </a:r>
                      <a:endParaRPr lang="en-US" sz="1600" dirty="0">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err="1">
                          <a:solidFill>
                            <a:schemeClr val="bg1"/>
                          </a:solidFill>
                          <a:latin typeface="Arial" panose="020B0604020202020204" pitchFamily="34" charset="0"/>
                          <a:cs typeface="Arial" panose="020B0604020202020204" pitchFamily="34" charset="0"/>
                        </a:rPr>
                        <a:t>Thành</a:t>
                      </a:r>
                      <a:r>
                        <a:rPr lang="en-US" sz="1600" baseline="0" dirty="0">
                          <a:solidFill>
                            <a:schemeClr val="bg1"/>
                          </a:solidFill>
                          <a:latin typeface="Arial" panose="020B0604020202020204" pitchFamily="34" charset="0"/>
                          <a:cs typeface="Arial" panose="020B0604020202020204" pitchFamily="34" charset="0"/>
                        </a:rPr>
                        <a:t> </a:t>
                      </a:r>
                      <a:r>
                        <a:rPr lang="en-US" sz="1600" baseline="0" dirty="0" err="1">
                          <a:solidFill>
                            <a:schemeClr val="bg1"/>
                          </a:solidFill>
                          <a:latin typeface="Arial" panose="020B0604020202020204" pitchFamily="34" charset="0"/>
                          <a:cs typeface="Arial" panose="020B0604020202020204" pitchFamily="34" charset="0"/>
                        </a:rPr>
                        <a:t>viên</a:t>
                      </a:r>
                      <a:endParaRPr lang="en-US" sz="1600" dirty="0">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n-US" sz="1600" dirty="0">
                          <a:solidFill>
                            <a:schemeClr val="bg1"/>
                          </a:solidFill>
                          <a:latin typeface="Arial" panose="020B0604020202020204" pitchFamily="34" charset="0"/>
                          <a:cs typeface="Arial" panose="020B0604020202020204" pitchFamily="34" charset="0"/>
                        </a:rPr>
                        <a:t>3. </a:t>
                      </a:r>
                      <a:r>
                        <a:rPr lang="vi-VN" sz="1600" dirty="0">
                          <a:solidFill>
                            <a:schemeClr val="bg1"/>
                          </a:solidFill>
                          <a:latin typeface="Arial" panose="020B0604020202020204" pitchFamily="34" charset="0"/>
                          <a:cs typeface="Arial" panose="020B0604020202020204" pitchFamily="34" charset="0"/>
                        </a:rPr>
                        <a:t>Nguyễn Thị Thanh Tuyền</a:t>
                      </a:r>
                      <a:endParaRPr lang="en-US" sz="1600" dirty="0">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err="1">
                          <a:solidFill>
                            <a:schemeClr val="bg1"/>
                          </a:solidFill>
                          <a:latin typeface="Arial" panose="020B0604020202020204" pitchFamily="34" charset="0"/>
                          <a:cs typeface="Arial" panose="020B0604020202020204" pitchFamily="34" charset="0"/>
                        </a:rPr>
                        <a:t>Thành</a:t>
                      </a:r>
                      <a:r>
                        <a:rPr lang="en-US" sz="1600" baseline="0" dirty="0">
                          <a:solidFill>
                            <a:schemeClr val="bg1"/>
                          </a:solidFill>
                          <a:latin typeface="Arial" panose="020B0604020202020204" pitchFamily="34" charset="0"/>
                          <a:cs typeface="Arial" panose="020B0604020202020204" pitchFamily="34" charset="0"/>
                        </a:rPr>
                        <a:t> </a:t>
                      </a:r>
                      <a:r>
                        <a:rPr lang="en-US" sz="1600" baseline="0" dirty="0" err="1">
                          <a:solidFill>
                            <a:schemeClr val="bg1"/>
                          </a:solidFill>
                          <a:latin typeface="Arial" panose="020B0604020202020204" pitchFamily="34" charset="0"/>
                          <a:cs typeface="Arial" panose="020B0604020202020204" pitchFamily="34" charset="0"/>
                        </a:rPr>
                        <a:t>viên</a:t>
                      </a:r>
                      <a:endParaRPr lang="en-US" sz="1600" dirty="0">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0D247B8-046E-41B9-A491-CE6EF44B85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013575" cy="763525"/>
          </a:xfrm>
          <a:prstGeom prst="rect">
            <a:avLst/>
          </a:prstGeom>
        </p:spPr>
      </p:pic>
      <p:sp>
        <p:nvSpPr>
          <p:cNvPr id="7" name="Title 1">
            <a:extLst>
              <a:ext uri="{FF2B5EF4-FFF2-40B4-BE49-F238E27FC236}">
                <a16:creationId xmlns:a16="http://schemas.microsoft.com/office/drawing/2014/main" id="{43D41601-5AE4-4988-B22E-1065D33D181E}"/>
              </a:ext>
            </a:extLst>
          </p:cNvPr>
          <p:cNvSpPr txBox="1">
            <a:spLocks/>
          </p:cNvSpPr>
          <p:nvPr/>
        </p:nvSpPr>
        <p:spPr>
          <a:xfrm>
            <a:off x="5820764" y="0"/>
            <a:ext cx="3323236" cy="763525"/>
          </a:xfrm>
          <a:prstGeom prst="rect">
            <a:avLst/>
          </a:prstGeom>
          <a:noFill/>
        </p:spPr>
        <p:txBody>
          <a:bodyPr vert="horz" lIns="91440" tIns="45720" rIns="91440" bIns="45720" rtlCol="0" anchor="ctr">
            <a:normAutofit/>
          </a:bodyPr>
          <a:lstStyle>
            <a:lvl1pPr algn="l" defTabSz="914400" rtl="0" eaLnBrk="1" latinLnBrk="0" hangingPunct="1">
              <a:spcBef>
                <a:spcPct val="0"/>
              </a:spcBef>
              <a:buNone/>
              <a:defRPr sz="3600" kern="1200">
                <a:solidFill>
                  <a:srgbClr val="FF2D96"/>
                </a:solidFill>
                <a:effectLst>
                  <a:outerShdw blurRad="50800" dist="38100" dir="2700000" algn="tl" rotWithShape="0">
                    <a:prstClr val="black">
                      <a:alpha val="40000"/>
                    </a:prstClr>
                  </a:outerShdw>
                </a:effectLst>
                <a:latin typeface="+mj-lt"/>
                <a:ea typeface="+mj-ea"/>
                <a:cs typeface="+mj-cs"/>
              </a:defRPr>
            </a:lvl1pPr>
          </a:lstStyle>
          <a:p>
            <a:pPr algn="r"/>
            <a:r>
              <a:rPr lang="vi-VN" sz="1800" b="1" dirty="0">
                <a:solidFill>
                  <a:schemeClr val="accent6">
                    <a:lumMod val="75000"/>
                  </a:schemeClr>
                </a:solidFill>
                <a:effectLst/>
                <a:latin typeface="Arial" panose="020B0604020202020204" pitchFamily="34" charset="0"/>
                <a:cs typeface="Arial" panose="020B0604020202020204" pitchFamily="34" charset="0"/>
              </a:rPr>
              <a:t>SƠ ĐỒ ERD</a:t>
            </a:r>
            <a:endParaRPr lang="en-US" sz="1800" b="1" dirty="0">
              <a:solidFill>
                <a:schemeClr val="accent6">
                  <a:lumMod val="75000"/>
                </a:schemeClr>
              </a:solidFill>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FC88A187-F47A-4FB3-9CFE-C80DD67EA732}"/>
              </a:ext>
            </a:extLst>
          </p:cNvPr>
          <p:cNvPicPr/>
          <p:nvPr/>
        </p:nvPicPr>
        <p:blipFill>
          <a:blip r:embed="rId3">
            <a:extLst>
              <a:ext uri="{28A0092B-C50C-407E-A947-70E740481C1C}">
                <a14:useLocalDpi xmlns:a14="http://schemas.microsoft.com/office/drawing/2010/main" val="0"/>
              </a:ext>
            </a:extLst>
          </a:blip>
          <a:stretch>
            <a:fillRect/>
          </a:stretch>
        </p:blipFill>
        <p:spPr>
          <a:xfrm>
            <a:off x="296260" y="1044700"/>
            <a:ext cx="6286500" cy="3570605"/>
          </a:xfrm>
          <a:prstGeom prst="rect">
            <a:avLst/>
          </a:prstGeom>
        </p:spPr>
      </p:pic>
    </p:spTree>
    <p:extLst>
      <p:ext uri="{BB962C8B-B14F-4D97-AF65-F5344CB8AC3E}">
        <p14:creationId xmlns:p14="http://schemas.microsoft.com/office/powerpoint/2010/main" val="3130912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0D247B8-046E-41B9-A491-CE6EF44B85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013575" cy="763525"/>
          </a:xfrm>
          <a:prstGeom prst="rect">
            <a:avLst/>
          </a:prstGeom>
        </p:spPr>
      </p:pic>
      <p:sp>
        <p:nvSpPr>
          <p:cNvPr id="7" name="Title 1">
            <a:extLst>
              <a:ext uri="{FF2B5EF4-FFF2-40B4-BE49-F238E27FC236}">
                <a16:creationId xmlns:a16="http://schemas.microsoft.com/office/drawing/2014/main" id="{43D41601-5AE4-4988-B22E-1065D33D181E}"/>
              </a:ext>
            </a:extLst>
          </p:cNvPr>
          <p:cNvSpPr txBox="1">
            <a:spLocks/>
          </p:cNvSpPr>
          <p:nvPr/>
        </p:nvSpPr>
        <p:spPr>
          <a:xfrm>
            <a:off x="5820764" y="0"/>
            <a:ext cx="3323236" cy="763525"/>
          </a:xfrm>
          <a:prstGeom prst="rect">
            <a:avLst/>
          </a:prstGeom>
          <a:noFill/>
        </p:spPr>
        <p:txBody>
          <a:bodyPr vert="horz" lIns="91440" tIns="45720" rIns="91440" bIns="45720" rtlCol="0" anchor="ctr">
            <a:normAutofit/>
          </a:bodyPr>
          <a:lstStyle>
            <a:lvl1pPr algn="l" defTabSz="914400" rtl="0" eaLnBrk="1" latinLnBrk="0" hangingPunct="1">
              <a:spcBef>
                <a:spcPct val="0"/>
              </a:spcBef>
              <a:buNone/>
              <a:defRPr sz="3600" kern="1200">
                <a:solidFill>
                  <a:srgbClr val="FF2D96"/>
                </a:solidFill>
                <a:effectLst>
                  <a:outerShdw blurRad="50800" dist="38100" dir="2700000" algn="tl" rotWithShape="0">
                    <a:prstClr val="black">
                      <a:alpha val="40000"/>
                    </a:prstClr>
                  </a:outerShdw>
                </a:effectLst>
                <a:latin typeface="+mj-lt"/>
                <a:ea typeface="+mj-ea"/>
                <a:cs typeface="+mj-cs"/>
              </a:defRPr>
            </a:lvl1pPr>
          </a:lstStyle>
          <a:p>
            <a:pPr algn="r"/>
            <a:r>
              <a:rPr lang="vi-VN" sz="1800" b="1" dirty="0">
                <a:solidFill>
                  <a:schemeClr val="accent6">
                    <a:lumMod val="75000"/>
                  </a:schemeClr>
                </a:solidFill>
                <a:effectLst/>
                <a:latin typeface="Arial" panose="020B0604020202020204" pitchFamily="34" charset="0"/>
                <a:cs typeface="Arial" panose="020B0604020202020204" pitchFamily="34" charset="0"/>
              </a:rPr>
              <a:t>KIỂM THỬ</a:t>
            </a:r>
            <a:endParaRPr lang="en-US" sz="1800" b="1" dirty="0">
              <a:solidFill>
                <a:schemeClr val="accent6">
                  <a:lumMod val="75000"/>
                </a:schemeClr>
              </a:solidFill>
              <a:effectLst/>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04FE897E-63A5-8748-210D-EEDC78189F83}"/>
              </a:ext>
            </a:extLst>
          </p:cNvPr>
          <p:cNvPicPr>
            <a:picLocks noChangeAspect="1"/>
          </p:cNvPicPr>
          <p:nvPr/>
        </p:nvPicPr>
        <p:blipFill>
          <a:blip r:embed="rId3"/>
          <a:stretch>
            <a:fillRect/>
          </a:stretch>
        </p:blipFill>
        <p:spPr>
          <a:xfrm>
            <a:off x="754375" y="306650"/>
            <a:ext cx="6891103" cy="4530199"/>
          </a:xfrm>
          <a:prstGeom prst="rect">
            <a:avLst/>
          </a:prstGeom>
        </p:spPr>
      </p:pic>
    </p:spTree>
    <p:extLst>
      <p:ext uri="{BB962C8B-B14F-4D97-AF65-F5344CB8AC3E}">
        <p14:creationId xmlns:p14="http://schemas.microsoft.com/office/powerpoint/2010/main" val="2809911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0D247B8-046E-41B9-A491-CE6EF44B85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013575" cy="763525"/>
          </a:xfrm>
          <a:prstGeom prst="rect">
            <a:avLst/>
          </a:prstGeom>
        </p:spPr>
      </p:pic>
      <p:sp>
        <p:nvSpPr>
          <p:cNvPr id="7" name="Title 1">
            <a:extLst>
              <a:ext uri="{FF2B5EF4-FFF2-40B4-BE49-F238E27FC236}">
                <a16:creationId xmlns:a16="http://schemas.microsoft.com/office/drawing/2014/main" id="{43D41601-5AE4-4988-B22E-1065D33D181E}"/>
              </a:ext>
            </a:extLst>
          </p:cNvPr>
          <p:cNvSpPr txBox="1">
            <a:spLocks/>
          </p:cNvSpPr>
          <p:nvPr/>
        </p:nvSpPr>
        <p:spPr>
          <a:xfrm>
            <a:off x="5820764" y="0"/>
            <a:ext cx="3323236" cy="763525"/>
          </a:xfrm>
          <a:prstGeom prst="rect">
            <a:avLst/>
          </a:prstGeom>
          <a:noFill/>
        </p:spPr>
        <p:txBody>
          <a:bodyPr vert="horz" lIns="91440" tIns="45720" rIns="91440" bIns="45720" rtlCol="0" anchor="ctr">
            <a:normAutofit/>
          </a:bodyPr>
          <a:lstStyle>
            <a:lvl1pPr algn="l" defTabSz="914400" rtl="0" eaLnBrk="1" latinLnBrk="0" hangingPunct="1">
              <a:spcBef>
                <a:spcPct val="0"/>
              </a:spcBef>
              <a:buNone/>
              <a:defRPr sz="3600" kern="1200">
                <a:solidFill>
                  <a:srgbClr val="FF2D96"/>
                </a:solidFill>
                <a:effectLst>
                  <a:outerShdw blurRad="50800" dist="38100" dir="2700000" algn="tl" rotWithShape="0">
                    <a:prstClr val="black">
                      <a:alpha val="40000"/>
                    </a:prstClr>
                  </a:outerShdw>
                </a:effectLst>
                <a:latin typeface="+mj-lt"/>
                <a:ea typeface="+mj-ea"/>
                <a:cs typeface="+mj-cs"/>
              </a:defRPr>
            </a:lvl1pPr>
          </a:lstStyle>
          <a:p>
            <a:pPr algn="r"/>
            <a:r>
              <a:rPr lang="vi-VN" sz="1800" b="1" dirty="0">
                <a:solidFill>
                  <a:schemeClr val="accent6">
                    <a:lumMod val="75000"/>
                  </a:schemeClr>
                </a:solidFill>
                <a:effectLst/>
                <a:latin typeface="Arial" panose="020B0604020202020204" pitchFamily="34" charset="0"/>
                <a:cs typeface="Arial" panose="020B0604020202020204" pitchFamily="34" charset="0"/>
              </a:rPr>
              <a:t>SƠ ĐỒ LỚP</a:t>
            </a:r>
            <a:endParaRPr lang="en-US" sz="1800" b="1" dirty="0">
              <a:solidFill>
                <a:schemeClr val="accent6">
                  <a:lumMod val="75000"/>
                </a:schemeClr>
              </a:solidFill>
              <a:effectLst/>
              <a:latin typeface="Arial" panose="020B0604020202020204" pitchFamily="34" charset="0"/>
              <a:cs typeface="Arial" panose="020B0604020202020204" pitchFamily="34" charset="0"/>
            </a:endParaRPr>
          </a:p>
        </p:txBody>
      </p:sp>
      <p:pic>
        <p:nvPicPr>
          <p:cNvPr id="5" name="Picture 4" descr="Diagram, schematic&#10;&#10;Description automatically generated">
            <a:extLst>
              <a:ext uri="{FF2B5EF4-FFF2-40B4-BE49-F238E27FC236}">
                <a16:creationId xmlns:a16="http://schemas.microsoft.com/office/drawing/2014/main" id="{9CAF1320-FF0F-4E07-87C9-72F966B3F8B1}"/>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212490" y="763525"/>
            <a:ext cx="5059828" cy="4251506"/>
          </a:xfrm>
          <a:prstGeom prst="rect">
            <a:avLst/>
          </a:prstGeom>
        </p:spPr>
      </p:pic>
    </p:spTree>
    <p:extLst>
      <p:ext uri="{BB962C8B-B14F-4D97-AF65-F5344CB8AC3E}">
        <p14:creationId xmlns:p14="http://schemas.microsoft.com/office/powerpoint/2010/main" val="3806362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0D247B8-046E-41B9-A491-CE6EF44B85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013575" cy="763525"/>
          </a:xfrm>
          <a:prstGeom prst="rect">
            <a:avLst/>
          </a:prstGeom>
        </p:spPr>
      </p:pic>
      <p:sp>
        <p:nvSpPr>
          <p:cNvPr id="7" name="Title 1">
            <a:extLst>
              <a:ext uri="{FF2B5EF4-FFF2-40B4-BE49-F238E27FC236}">
                <a16:creationId xmlns:a16="http://schemas.microsoft.com/office/drawing/2014/main" id="{43D41601-5AE4-4988-B22E-1065D33D181E}"/>
              </a:ext>
            </a:extLst>
          </p:cNvPr>
          <p:cNvSpPr txBox="1">
            <a:spLocks/>
          </p:cNvSpPr>
          <p:nvPr/>
        </p:nvSpPr>
        <p:spPr>
          <a:xfrm>
            <a:off x="5820764" y="0"/>
            <a:ext cx="3323236" cy="763525"/>
          </a:xfrm>
          <a:prstGeom prst="rect">
            <a:avLst/>
          </a:prstGeom>
          <a:noFill/>
        </p:spPr>
        <p:txBody>
          <a:bodyPr vert="horz" lIns="91440" tIns="45720" rIns="91440" bIns="45720" rtlCol="0" anchor="ctr">
            <a:normAutofit/>
          </a:bodyPr>
          <a:lstStyle>
            <a:lvl1pPr algn="l" defTabSz="914400" rtl="0" eaLnBrk="1" latinLnBrk="0" hangingPunct="1">
              <a:spcBef>
                <a:spcPct val="0"/>
              </a:spcBef>
              <a:buNone/>
              <a:defRPr sz="3600" kern="1200">
                <a:solidFill>
                  <a:srgbClr val="FF2D96"/>
                </a:solidFill>
                <a:effectLst>
                  <a:outerShdw blurRad="50800" dist="38100" dir="2700000" algn="tl" rotWithShape="0">
                    <a:prstClr val="black">
                      <a:alpha val="40000"/>
                    </a:prstClr>
                  </a:outerShdw>
                </a:effectLst>
                <a:latin typeface="+mj-lt"/>
                <a:ea typeface="+mj-ea"/>
                <a:cs typeface="+mj-cs"/>
              </a:defRPr>
            </a:lvl1pPr>
          </a:lstStyle>
          <a:p>
            <a:pPr algn="r"/>
            <a:r>
              <a:rPr lang="vi-VN" sz="1800" b="1" dirty="0">
                <a:solidFill>
                  <a:schemeClr val="accent6">
                    <a:lumMod val="75000"/>
                  </a:schemeClr>
                </a:solidFill>
                <a:effectLst/>
                <a:latin typeface="Arial" panose="020B0604020202020204" pitchFamily="34" charset="0"/>
                <a:cs typeface="Arial" panose="020B0604020202020204" pitchFamily="34" charset="0"/>
              </a:rPr>
              <a:t>SƠ ĐỒ CÔNG NGHỆ</a:t>
            </a:r>
            <a:endParaRPr lang="en-US" sz="1800" b="1" dirty="0">
              <a:solidFill>
                <a:schemeClr val="accent6">
                  <a:lumMod val="75000"/>
                </a:schemeClr>
              </a:solidFill>
              <a:effectLst/>
              <a:latin typeface="Arial" panose="020B0604020202020204" pitchFamily="34" charset="0"/>
              <a:cs typeface="Arial" panose="020B0604020202020204" pitchFamily="34" charset="0"/>
            </a:endParaRPr>
          </a:p>
        </p:txBody>
      </p:sp>
      <p:pic>
        <p:nvPicPr>
          <p:cNvPr id="8" name="Picture 7" descr="Diagram&#10;&#10;Description automatically generated">
            <a:extLst>
              <a:ext uri="{FF2B5EF4-FFF2-40B4-BE49-F238E27FC236}">
                <a16:creationId xmlns:a16="http://schemas.microsoft.com/office/drawing/2014/main" id="{210CA31B-FF3F-4C54-9260-DAF4E5C215A0}"/>
              </a:ext>
            </a:extLst>
          </p:cNvPr>
          <p:cNvPicPr/>
          <p:nvPr/>
        </p:nvPicPr>
        <p:blipFill>
          <a:blip r:embed="rId3"/>
          <a:stretch>
            <a:fillRect/>
          </a:stretch>
        </p:blipFill>
        <p:spPr>
          <a:xfrm>
            <a:off x="296260" y="1655520"/>
            <a:ext cx="6286500" cy="2046605"/>
          </a:xfrm>
          <a:prstGeom prst="rect">
            <a:avLst/>
          </a:prstGeom>
        </p:spPr>
      </p:pic>
    </p:spTree>
    <p:extLst>
      <p:ext uri="{BB962C8B-B14F-4D97-AF65-F5344CB8AC3E}">
        <p14:creationId xmlns:p14="http://schemas.microsoft.com/office/powerpoint/2010/main" val="2984561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0D247B8-046E-41B9-A491-CE6EF44B85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013575" cy="763525"/>
          </a:xfrm>
          <a:prstGeom prst="rect">
            <a:avLst/>
          </a:prstGeom>
        </p:spPr>
      </p:pic>
      <p:sp>
        <p:nvSpPr>
          <p:cNvPr id="7" name="Title 1">
            <a:extLst>
              <a:ext uri="{FF2B5EF4-FFF2-40B4-BE49-F238E27FC236}">
                <a16:creationId xmlns:a16="http://schemas.microsoft.com/office/drawing/2014/main" id="{43D41601-5AE4-4988-B22E-1065D33D181E}"/>
              </a:ext>
            </a:extLst>
          </p:cNvPr>
          <p:cNvSpPr txBox="1">
            <a:spLocks/>
          </p:cNvSpPr>
          <p:nvPr/>
        </p:nvSpPr>
        <p:spPr>
          <a:xfrm>
            <a:off x="5820764" y="0"/>
            <a:ext cx="3323236" cy="763525"/>
          </a:xfrm>
          <a:prstGeom prst="rect">
            <a:avLst/>
          </a:prstGeom>
          <a:noFill/>
        </p:spPr>
        <p:txBody>
          <a:bodyPr vert="horz" lIns="91440" tIns="45720" rIns="91440" bIns="45720" rtlCol="0" anchor="ctr">
            <a:normAutofit/>
          </a:bodyPr>
          <a:lstStyle>
            <a:lvl1pPr algn="l" defTabSz="914400" rtl="0" eaLnBrk="1" latinLnBrk="0" hangingPunct="1">
              <a:spcBef>
                <a:spcPct val="0"/>
              </a:spcBef>
              <a:buNone/>
              <a:defRPr sz="3600" kern="1200">
                <a:solidFill>
                  <a:srgbClr val="FF2D96"/>
                </a:solidFill>
                <a:effectLst>
                  <a:outerShdw blurRad="50800" dist="38100" dir="2700000" algn="tl" rotWithShape="0">
                    <a:prstClr val="black">
                      <a:alpha val="40000"/>
                    </a:prstClr>
                  </a:outerShdw>
                </a:effectLst>
                <a:latin typeface="+mj-lt"/>
                <a:ea typeface="+mj-ea"/>
                <a:cs typeface="+mj-cs"/>
              </a:defRPr>
            </a:lvl1pPr>
          </a:lstStyle>
          <a:p>
            <a:pPr algn="r"/>
            <a:r>
              <a:rPr lang="vi-VN" sz="1800" b="1" dirty="0">
                <a:solidFill>
                  <a:schemeClr val="accent6">
                    <a:lumMod val="75000"/>
                  </a:schemeClr>
                </a:solidFill>
                <a:effectLst/>
                <a:latin typeface="Arial" panose="020B0604020202020204" pitchFamily="34" charset="0"/>
                <a:cs typeface="Arial" panose="020B0604020202020204" pitchFamily="34" charset="0"/>
              </a:rPr>
              <a:t>SƠ ĐỒ TỔ CHỨC GIAO DIỆN</a:t>
            </a:r>
            <a:endParaRPr lang="en-US" sz="1800" b="1" dirty="0">
              <a:solidFill>
                <a:schemeClr val="accent6">
                  <a:lumMod val="75000"/>
                </a:schemeClr>
              </a:solidFill>
              <a:effectLst/>
              <a:latin typeface="Arial" panose="020B0604020202020204" pitchFamily="34" charset="0"/>
              <a:cs typeface="Arial" panose="020B0604020202020204" pitchFamily="34" charset="0"/>
            </a:endParaRPr>
          </a:p>
        </p:txBody>
      </p:sp>
      <p:pic>
        <p:nvPicPr>
          <p:cNvPr id="5" name="Picture 4" descr="Diagram&#10;&#10;Description automatically generated">
            <a:extLst>
              <a:ext uri="{FF2B5EF4-FFF2-40B4-BE49-F238E27FC236}">
                <a16:creationId xmlns:a16="http://schemas.microsoft.com/office/drawing/2014/main" id="{6B6A0ACA-CD73-4C04-96A4-2F02141976BD}"/>
              </a:ext>
            </a:extLst>
          </p:cNvPr>
          <p:cNvPicPr/>
          <p:nvPr/>
        </p:nvPicPr>
        <p:blipFill>
          <a:blip r:embed="rId3">
            <a:extLst>
              <a:ext uri="{28A0092B-C50C-407E-A947-70E740481C1C}">
                <a14:useLocalDpi xmlns:a14="http://schemas.microsoft.com/office/drawing/2010/main" val="0"/>
              </a:ext>
            </a:extLst>
          </a:blip>
          <a:stretch>
            <a:fillRect/>
          </a:stretch>
        </p:blipFill>
        <p:spPr>
          <a:xfrm>
            <a:off x="1006787" y="891995"/>
            <a:ext cx="5191970" cy="4108495"/>
          </a:xfrm>
          <a:prstGeom prst="rect">
            <a:avLst/>
          </a:prstGeom>
        </p:spPr>
      </p:pic>
    </p:spTree>
    <p:extLst>
      <p:ext uri="{BB962C8B-B14F-4D97-AF65-F5344CB8AC3E}">
        <p14:creationId xmlns:p14="http://schemas.microsoft.com/office/powerpoint/2010/main" val="3700173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0D247B8-046E-41B9-A491-CE6EF44B85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013575" cy="763525"/>
          </a:xfrm>
          <a:prstGeom prst="rect">
            <a:avLst/>
          </a:prstGeom>
        </p:spPr>
      </p:pic>
      <p:sp>
        <p:nvSpPr>
          <p:cNvPr id="7" name="Title 1">
            <a:extLst>
              <a:ext uri="{FF2B5EF4-FFF2-40B4-BE49-F238E27FC236}">
                <a16:creationId xmlns:a16="http://schemas.microsoft.com/office/drawing/2014/main" id="{43D41601-5AE4-4988-B22E-1065D33D181E}"/>
              </a:ext>
            </a:extLst>
          </p:cNvPr>
          <p:cNvSpPr txBox="1">
            <a:spLocks/>
          </p:cNvSpPr>
          <p:nvPr/>
        </p:nvSpPr>
        <p:spPr>
          <a:xfrm>
            <a:off x="5820764" y="0"/>
            <a:ext cx="3323236" cy="763525"/>
          </a:xfrm>
          <a:prstGeom prst="rect">
            <a:avLst/>
          </a:prstGeom>
          <a:noFill/>
        </p:spPr>
        <p:txBody>
          <a:bodyPr vert="horz" lIns="91440" tIns="45720" rIns="91440" bIns="45720" rtlCol="0" anchor="ctr">
            <a:normAutofit/>
          </a:bodyPr>
          <a:lstStyle>
            <a:lvl1pPr algn="l" defTabSz="914400" rtl="0" eaLnBrk="1" latinLnBrk="0" hangingPunct="1">
              <a:spcBef>
                <a:spcPct val="0"/>
              </a:spcBef>
              <a:buNone/>
              <a:defRPr sz="3600" kern="1200">
                <a:solidFill>
                  <a:srgbClr val="FF2D96"/>
                </a:solidFill>
                <a:effectLst>
                  <a:outerShdw blurRad="50800" dist="38100" dir="2700000" algn="tl" rotWithShape="0">
                    <a:prstClr val="black">
                      <a:alpha val="40000"/>
                    </a:prstClr>
                  </a:outerShdw>
                </a:effectLst>
                <a:latin typeface="+mj-lt"/>
                <a:ea typeface="+mj-ea"/>
                <a:cs typeface="+mj-cs"/>
              </a:defRPr>
            </a:lvl1pPr>
          </a:lstStyle>
          <a:p>
            <a:pPr algn="r"/>
            <a:r>
              <a:rPr lang="vi-VN" sz="1800" b="1" dirty="0">
                <a:solidFill>
                  <a:schemeClr val="accent6">
                    <a:lumMod val="75000"/>
                  </a:schemeClr>
                </a:solidFill>
                <a:effectLst/>
                <a:latin typeface="Arial" panose="020B0604020202020204" pitchFamily="34" charset="0"/>
                <a:cs typeface="Arial" panose="020B0604020202020204" pitchFamily="34" charset="0"/>
              </a:rPr>
              <a:t>PHÂN CÔNG DEMO</a:t>
            </a:r>
            <a:endParaRPr lang="en-US" sz="1800" b="1" dirty="0">
              <a:solidFill>
                <a:schemeClr val="accent6">
                  <a:lumMod val="75000"/>
                </a:schemeClr>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8856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0D247B8-046E-41B9-A491-CE6EF44B85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013575" cy="763525"/>
          </a:xfrm>
          <a:prstGeom prst="rect">
            <a:avLst/>
          </a:prstGeom>
        </p:spPr>
      </p:pic>
      <p:sp>
        <p:nvSpPr>
          <p:cNvPr id="7" name="Title 1">
            <a:extLst>
              <a:ext uri="{FF2B5EF4-FFF2-40B4-BE49-F238E27FC236}">
                <a16:creationId xmlns:a16="http://schemas.microsoft.com/office/drawing/2014/main" id="{43D41601-5AE4-4988-B22E-1065D33D181E}"/>
              </a:ext>
            </a:extLst>
          </p:cNvPr>
          <p:cNvSpPr txBox="1">
            <a:spLocks/>
          </p:cNvSpPr>
          <p:nvPr/>
        </p:nvSpPr>
        <p:spPr>
          <a:xfrm>
            <a:off x="5820764" y="0"/>
            <a:ext cx="3323236" cy="763525"/>
          </a:xfrm>
          <a:prstGeom prst="rect">
            <a:avLst/>
          </a:prstGeom>
          <a:noFill/>
        </p:spPr>
        <p:txBody>
          <a:bodyPr vert="horz" lIns="91440" tIns="45720" rIns="91440" bIns="45720" rtlCol="0" anchor="ctr">
            <a:normAutofit/>
          </a:bodyPr>
          <a:lstStyle>
            <a:lvl1pPr algn="l" defTabSz="914400" rtl="0" eaLnBrk="1" latinLnBrk="0" hangingPunct="1">
              <a:spcBef>
                <a:spcPct val="0"/>
              </a:spcBef>
              <a:buNone/>
              <a:defRPr sz="3600" kern="1200">
                <a:solidFill>
                  <a:srgbClr val="FF2D96"/>
                </a:solidFill>
                <a:effectLst>
                  <a:outerShdw blurRad="50800" dist="38100" dir="2700000" algn="tl" rotWithShape="0">
                    <a:prstClr val="black">
                      <a:alpha val="40000"/>
                    </a:prstClr>
                  </a:outerShdw>
                </a:effectLst>
                <a:latin typeface="+mj-lt"/>
                <a:ea typeface="+mj-ea"/>
                <a:cs typeface="+mj-cs"/>
              </a:defRPr>
            </a:lvl1pPr>
          </a:lstStyle>
          <a:p>
            <a:pPr algn="r"/>
            <a:r>
              <a:rPr lang="vi-VN" sz="1800" b="1" dirty="0">
                <a:solidFill>
                  <a:schemeClr val="accent6">
                    <a:lumMod val="75000"/>
                  </a:schemeClr>
                </a:solidFill>
                <a:effectLst/>
                <a:latin typeface="Arial" panose="020B0604020202020204" pitchFamily="34" charset="0"/>
                <a:cs typeface="Arial" panose="020B0604020202020204" pitchFamily="34" charset="0"/>
              </a:rPr>
              <a:t>KHÓ KHĂN – THUẬN LỢI</a:t>
            </a:r>
            <a:endParaRPr lang="en-US" sz="1800" b="1" dirty="0">
              <a:solidFill>
                <a:schemeClr val="accent6">
                  <a:lumMod val="75000"/>
                </a:schemeClr>
              </a:solidFill>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301BFFB-E369-4AAC-BE00-B652C1CCAC05}"/>
              </a:ext>
            </a:extLst>
          </p:cNvPr>
          <p:cNvSpPr>
            <a:spLocks noGrp="1"/>
          </p:cNvSpPr>
          <p:nvPr>
            <p:ph idx="1"/>
          </p:nvPr>
        </p:nvSpPr>
        <p:spPr>
          <a:xfrm>
            <a:off x="143554" y="891995"/>
            <a:ext cx="6871725" cy="3970330"/>
          </a:xfrm>
        </p:spPr>
        <p:txBody>
          <a:bodyPr>
            <a:noAutofit/>
          </a:bodyPr>
          <a:lstStyle/>
          <a:p>
            <a:pPr>
              <a:buFont typeface="Wingdings" panose="05000000000000000000" pitchFamily="2" charset="2"/>
              <a:buChar char="v"/>
            </a:pPr>
            <a:r>
              <a:rPr lang="vi-VN" sz="1050" dirty="0"/>
              <a:t>Khó khăn</a:t>
            </a:r>
          </a:p>
          <a:p>
            <a:pPr lvl="1">
              <a:buFont typeface="Wingdings" panose="05000000000000000000" pitchFamily="2" charset="2"/>
              <a:buChar char="Ø"/>
            </a:pPr>
            <a:r>
              <a:rPr lang="vi-VN" sz="1050" dirty="0"/>
              <a:t>Trong quá trình cùng nhau làm việc chúng em đã có nhiều trải nghiệm và mỗi người cũng tự rút cho chính mình ít nhiều bài học để tự hoàn thiện bản thân cũng như kỹ năng làm việc nhóm. Chúng em xin cảm ơn thầy Nguyễn Nghiệm đã thông cảm giúp đỡ chúng em hoàn thành đồ án này và được ra bảo vệ tốt nghiệp trước hội đồng nhà trường.</a:t>
            </a:r>
          </a:p>
          <a:p>
            <a:pPr lvl="1">
              <a:buFont typeface="Wingdings" panose="05000000000000000000" pitchFamily="2" charset="2"/>
              <a:buChar char="Ø"/>
            </a:pPr>
            <a:r>
              <a:rPr lang="vi-VN" sz="1050" dirty="0"/>
              <a:t>Bên cạnh công việc chính (phân tích thông tin yêu cầu, cấu trúc dữ liệu, suy nghĩ và viết mã lập trình cho các chức năng, sửa lỗi) thì chúng em cảm thấy mình vẫn còn nhiều điều hơn nữa để học và phát triển bản thân như tư duy giải quyết vấn đề, kỹ năng lên kế hoạch, kỹ năng tìm đọc các tài liệu tiếng anh, kỹ năng giao tiếp khi làm việc nhóm, kỹ năng thuyết trình</a:t>
            </a:r>
            <a:endParaRPr lang="en-US" sz="1050" dirty="0"/>
          </a:p>
          <a:p>
            <a:pPr>
              <a:buFont typeface="Wingdings" panose="05000000000000000000" pitchFamily="2" charset="2"/>
              <a:buChar char="Ø"/>
            </a:pPr>
            <a:r>
              <a:rPr lang="vi-VN" sz="1050" dirty="0"/>
              <a:t>Kết quả đạt được:</a:t>
            </a:r>
          </a:p>
          <a:p>
            <a:pPr lvl="1">
              <a:buFont typeface="Wingdings" panose="05000000000000000000" pitchFamily="2" charset="2"/>
              <a:buChar char="Ø"/>
            </a:pPr>
            <a:r>
              <a:rPr lang="vi-VN" sz="1050" dirty="0"/>
              <a:t>- có khả năng phân tích và thiết kế database</a:t>
            </a:r>
          </a:p>
          <a:p>
            <a:pPr lvl="1">
              <a:buFont typeface="Wingdings" panose="05000000000000000000" pitchFamily="2" charset="2"/>
              <a:buChar char="Ø"/>
            </a:pPr>
            <a:r>
              <a:rPr lang="vi-VN" sz="1050" dirty="0"/>
              <a:t>- Cũng cố và trau dồi thêm về kiến thức lập trình ngôn ngữ Java</a:t>
            </a:r>
          </a:p>
          <a:p>
            <a:pPr lvl="1">
              <a:buFont typeface="Wingdings" panose="05000000000000000000" pitchFamily="2" charset="2"/>
              <a:buChar char="Ø"/>
            </a:pPr>
            <a:r>
              <a:rPr lang="vi-VN" sz="1050" dirty="0"/>
              <a:t>- Thiết kế chương trình có các chức năng cơ bản đáp ứng được yêu cầu sử dụng của người dung</a:t>
            </a:r>
          </a:p>
          <a:p>
            <a:pPr lvl="1">
              <a:buFont typeface="Wingdings" panose="05000000000000000000" pitchFamily="2" charset="2"/>
              <a:buChar char="Ø"/>
            </a:pPr>
            <a:r>
              <a:rPr lang="vi-VN" sz="1050" dirty="0"/>
              <a:t>- Ứng dụng được những kiến thức về nghiệp vụ, để có thể áp dụng vào những dự án thực tế</a:t>
            </a:r>
          </a:p>
          <a:p>
            <a:pPr lvl="1">
              <a:buFont typeface="Wingdings" panose="05000000000000000000" pitchFamily="2" charset="2"/>
              <a:buChar char="Ø"/>
            </a:pPr>
            <a:r>
              <a:rPr lang="vi-VN" sz="1050" dirty="0"/>
              <a:t>- Quản lý chặt chẽ, phân quyền người sử dụng hợp lý, hoàn thành phân tích thiết kế hệ thống</a:t>
            </a:r>
          </a:p>
          <a:p>
            <a:pPr>
              <a:buFont typeface="Wingdings" panose="05000000000000000000" pitchFamily="2" charset="2"/>
              <a:buChar char="Ø"/>
            </a:pPr>
            <a:r>
              <a:rPr lang="vi-VN" sz="1050" dirty="0"/>
              <a:t>Hạn chế:</a:t>
            </a:r>
          </a:p>
          <a:p>
            <a:pPr lvl="1">
              <a:buFont typeface="Wingdings" panose="05000000000000000000" pitchFamily="2" charset="2"/>
              <a:buChar char="Ø"/>
            </a:pPr>
            <a:r>
              <a:rPr lang="vi-VN" sz="1050" dirty="0"/>
              <a:t>- Dự án Website Đặt món ăn nhanh FoodStore là một ý tưởng đã có và được thực hiện nhiều trong thực tế nên tính cạnh tranh không cao</a:t>
            </a:r>
          </a:p>
          <a:p>
            <a:pPr lvl="1">
              <a:buFont typeface="Wingdings" panose="05000000000000000000" pitchFamily="2" charset="2"/>
              <a:buChar char="Ø"/>
            </a:pPr>
            <a:r>
              <a:rPr lang="vi-VN" sz="1050" dirty="0"/>
              <a:t>- Thiếu kinh nghiệm trong việc phát triển dự án thực tế nên gặp nhiều khó khan trong cách tổ chức dự án và quản lý thời gian thực hiện</a:t>
            </a:r>
          </a:p>
          <a:p>
            <a:pPr lvl="1">
              <a:buFont typeface="Wingdings" panose="05000000000000000000" pitchFamily="2" charset="2"/>
              <a:buChar char="Ø"/>
            </a:pPr>
            <a:r>
              <a:rPr lang="vi-VN" sz="1050" dirty="0"/>
              <a:t>- Chương trình có tính chuyên nghiệp chưa cao</a:t>
            </a:r>
          </a:p>
        </p:txBody>
      </p:sp>
    </p:spTree>
    <p:extLst>
      <p:ext uri="{BB962C8B-B14F-4D97-AF65-F5344CB8AC3E}">
        <p14:creationId xmlns:p14="http://schemas.microsoft.com/office/powerpoint/2010/main" val="1910956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E2EE92-EDAD-47DF-B0BA-74D02D58DE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013575" cy="763525"/>
          </a:xfrm>
          <a:prstGeom prst="rect">
            <a:avLst/>
          </a:prstGeom>
        </p:spPr>
      </p:pic>
      <p:sp>
        <p:nvSpPr>
          <p:cNvPr id="13" name="Title 1">
            <a:extLst>
              <a:ext uri="{FF2B5EF4-FFF2-40B4-BE49-F238E27FC236}">
                <a16:creationId xmlns:a16="http://schemas.microsoft.com/office/drawing/2014/main" id="{AF9FED5C-F370-4769-9F84-F6E9BB14B796}"/>
              </a:ext>
            </a:extLst>
          </p:cNvPr>
          <p:cNvSpPr txBox="1">
            <a:spLocks/>
          </p:cNvSpPr>
          <p:nvPr/>
        </p:nvSpPr>
        <p:spPr>
          <a:xfrm>
            <a:off x="448965" y="2419045"/>
            <a:ext cx="8246070" cy="1068935"/>
          </a:xfrm>
          <a:prstGeom prst="rect">
            <a:avLst/>
          </a:prstGeom>
          <a:solidFill>
            <a:schemeClr val="tx1"/>
          </a:solidFill>
          <a:effectLst>
            <a:glow rad="228600">
              <a:schemeClr val="accent4">
                <a:satMod val="175000"/>
                <a:alpha val="40000"/>
              </a:schemeClr>
            </a:glow>
            <a:reflection blurRad="6350" stA="52000" endA="300" endPos="35000" dir="5400000" sy="-100000" algn="bl" rotWithShape="0"/>
          </a:effectLst>
          <a:scene3d>
            <a:camera prst="isometricOffAxis1Right"/>
            <a:lightRig rig="threePt" dir="t"/>
          </a:scene3d>
        </p:spPr>
        <p:txBody>
          <a:bodyPr vert="horz" lIns="91440" tIns="45720" rIns="91440" bIns="45720" rtlCol="0" anchor="ctr">
            <a:noAutofit/>
          </a:bodyPr>
          <a:lstStyle>
            <a:lvl1pPr algn="l" defTabSz="914400" rtl="0" eaLnBrk="1" latinLnBrk="0" hangingPunct="1">
              <a:spcBef>
                <a:spcPct val="0"/>
              </a:spcBef>
              <a:buNone/>
              <a:defRPr sz="3600" kern="1200" baseline="0">
                <a:solidFill>
                  <a:srgbClr val="FF2D96"/>
                </a:solidFill>
                <a:effectLst>
                  <a:outerShdw blurRad="50800" dist="38100" dir="2700000" algn="tl" rotWithShape="0">
                    <a:prstClr val="black">
                      <a:alpha val="40000"/>
                    </a:prstClr>
                  </a:outerShdw>
                </a:effectLst>
                <a:latin typeface="+mj-lt"/>
                <a:ea typeface="+mj-ea"/>
                <a:cs typeface="+mj-cs"/>
              </a:defRPr>
            </a:lvl1pPr>
          </a:lstStyle>
          <a:p>
            <a:pPr algn="ctr"/>
            <a:r>
              <a:rPr lang="vi-VN" sz="7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cs typeface="Segoe UI" panose="020B0502040204020203" pitchFamily="34" charset="0"/>
              </a:rPr>
              <a:t>DEMO SẢN PHẨM</a:t>
            </a:r>
            <a:endParaRPr lang="en-US" sz="7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03309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10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432" y="1044700"/>
            <a:ext cx="6413610" cy="3511061"/>
          </a:xfrm>
        </p:spPr>
        <p:txBody>
          <a:bodyPr/>
          <a:lstStyle/>
          <a:p>
            <a:r>
              <a:rPr lang="vi-VN" sz="1800" dirty="0"/>
              <a:t>Dương Tấn Lực</a:t>
            </a:r>
          </a:p>
          <a:p>
            <a:r>
              <a:rPr lang="vi-VN" sz="1800" dirty="0"/>
              <a:t>Vai trò: Trưởng nhóm</a:t>
            </a:r>
          </a:p>
          <a:p>
            <a:r>
              <a:rPr lang="vi-VN" sz="1800" dirty="0"/>
              <a:t>Công việc:</a:t>
            </a:r>
          </a:p>
          <a:p>
            <a:pPr lvl="1">
              <a:buFont typeface="Wingdings" panose="05000000000000000000" pitchFamily="2" charset="2"/>
              <a:buChar char="§"/>
            </a:pPr>
            <a:r>
              <a:rPr lang="vi-VN" sz="1800" dirty="0"/>
              <a:t>Phân tích yêu cầu và thiết kế hệ thống</a:t>
            </a:r>
          </a:p>
          <a:p>
            <a:pPr lvl="1">
              <a:buFont typeface="Wingdings" panose="05000000000000000000" pitchFamily="2" charset="2"/>
              <a:buChar char="§"/>
            </a:pPr>
            <a:r>
              <a:rPr lang="vi-VN" sz="1800" dirty="0"/>
              <a:t>Xây dựng Database</a:t>
            </a:r>
          </a:p>
          <a:p>
            <a:pPr lvl="1">
              <a:buFont typeface="Wingdings" panose="05000000000000000000" pitchFamily="2" charset="2"/>
              <a:buChar char="§"/>
            </a:pPr>
            <a:r>
              <a:rPr lang="vi-VN" sz="1800" dirty="0"/>
              <a:t>Phát triển API</a:t>
            </a:r>
          </a:p>
          <a:p>
            <a:pPr lvl="1">
              <a:buFont typeface="Wingdings" panose="05000000000000000000" pitchFamily="2" charset="2"/>
              <a:buChar char="§"/>
            </a:pPr>
            <a:r>
              <a:rPr lang="vi-VN" sz="1800" dirty="0"/>
              <a:t>Lập trình mã nguồn</a:t>
            </a:r>
          </a:p>
          <a:p>
            <a:pPr lvl="1">
              <a:buFont typeface="Wingdings" panose="05000000000000000000" pitchFamily="2" charset="2"/>
              <a:buChar char="§"/>
            </a:pPr>
            <a:r>
              <a:rPr lang="vi-VN" sz="1800" dirty="0"/>
              <a:t>Fix bug</a:t>
            </a:r>
          </a:p>
        </p:txBody>
      </p:sp>
      <p:pic>
        <p:nvPicPr>
          <p:cNvPr id="6" name="Picture 5">
            <a:extLst>
              <a:ext uri="{FF2B5EF4-FFF2-40B4-BE49-F238E27FC236}">
                <a16:creationId xmlns:a16="http://schemas.microsoft.com/office/drawing/2014/main" id="{50D247B8-046E-41B9-A491-CE6EF44B85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013575" cy="763525"/>
          </a:xfrm>
          <a:prstGeom prst="rect">
            <a:avLst/>
          </a:prstGeom>
        </p:spPr>
      </p:pic>
      <p:sp>
        <p:nvSpPr>
          <p:cNvPr id="7" name="Title 1">
            <a:extLst>
              <a:ext uri="{FF2B5EF4-FFF2-40B4-BE49-F238E27FC236}">
                <a16:creationId xmlns:a16="http://schemas.microsoft.com/office/drawing/2014/main" id="{43D41601-5AE4-4988-B22E-1065D33D181E}"/>
              </a:ext>
            </a:extLst>
          </p:cNvPr>
          <p:cNvSpPr txBox="1">
            <a:spLocks/>
          </p:cNvSpPr>
          <p:nvPr/>
        </p:nvSpPr>
        <p:spPr>
          <a:xfrm>
            <a:off x="5793640" y="0"/>
            <a:ext cx="3323236" cy="763525"/>
          </a:xfrm>
          <a:prstGeom prst="rect">
            <a:avLst/>
          </a:prstGeom>
          <a:noFill/>
        </p:spPr>
        <p:txBody>
          <a:bodyPr vert="horz" lIns="91440" tIns="45720" rIns="91440" bIns="45720" rtlCol="0" anchor="ctr">
            <a:normAutofit/>
          </a:bodyPr>
          <a:lstStyle>
            <a:lvl1pPr algn="l" defTabSz="914400" rtl="0" eaLnBrk="1" latinLnBrk="0" hangingPunct="1">
              <a:spcBef>
                <a:spcPct val="0"/>
              </a:spcBef>
              <a:buNone/>
              <a:defRPr sz="3600" kern="1200">
                <a:solidFill>
                  <a:srgbClr val="FF2D96"/>
                </a:solidFill>
                <a:effectLst>
                  <a:outerShdw blurRad="50800" dist="38100" dir="2700000" algn="tl" rotWithShape="0">
                    <a:prstClr val="black">
                      <a:alpha val="40000"/>
                    </a:prstClr>
                  </a:outerShdw>
                </a:effectLst>
                <a:latin typeface="+mj-lt"/>
                <a:ea typeface="+mj-ea"/>
                <a:cs typeface="+mj-cs"/>
              </a:defRPr>
            </a:lvl1pPr>
          </a:lstStyle>
          <a:p>
            <a:pPr algn="r"/>
            <a:r>
              <a:rPr lang="vi-VN" sz="1800" b="1" dirty="0">
                <a:solidFill>
                  <a:schemeClr val="accent6">
                    <a:lumMod val="75000"/>
                  </a:schemeClr>
                </a:solidFill>
                <a:effectLst/>
                <a:latin typeface="Arial" panose="020B0604020202020204" pitchFamily="34" charset="0"/>
                <a:cs typeface="Arial" panose="020B0604020202020204" pitchFamily="34" charset="0"/>
              </a:rPr>
              <a:t>GIỚI THIỆU THÀNH VIÊN</a:t>
            </a:r>
            <a:endParaRPr lang="en-US" sz="1800" b="1" dirty="0">
              <a:solidFill>
                <a:schemeClr val="accent6">
                  <a:lumMod val="75000"/>
                </a:schemeClr>
              </a:solidFill>
              <a:effectLst/>
              <a:latin typeface="Arial" panose="020B0604020202020204" pitchFamily="34" charset="0"/>
              <a:cs typeface="Arial" panose="020B0604020202020204" pitchFamily="34" charset="0"/>
            </a:endParaRPr>
          </a:p>
        </p:txBody>
      </p:sp>
      <p:pic>
        <p:nvPicPr>
          <p:cNvPr id="3" name="Picture 2" descr="A person taking a selfie&#10;&#10;Description automatically generated">
            <a:extLst>
              <a:ext uri="{FF2B5EF4-FFF2-40B4-BE49-F238E27FC236}">
                <a16:creationId xmlns:a16="http://schemas.microsoft.com/office/drawing/2014/main" id="{799D3B76-0F45-76E3-22E8-7F519D45BF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7410" y="1281528"/>
            <a:ext cx="2137870" cy="2850493"/>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432" y="1044700"/>
            <a:ext cx="6413610" cy="3511061"/>
          </a:xfrm>
        </p:spPr>
        <p:txBody>
          <a:bodyPr/>
          <a:lstStyle/>
          <a:p>
            <a:r>
              <a:rPr lang="vi-VN" sz="1800" dirty="0"/>
              <a:t>Trần Phúc Hậu</a:t>
            </a:r>
          </a:p>
          <a:p>
            <a:r>
              <a:rPr lang="vi-VN" sz="1800" dirty="0"/>
              <a:t>Vai trò: Thành viên</a:t>
            </a:r>
          </a:p>
          <a:p>
            <a:r>
              <a:rPr lang="vi-VN" sz="1800" dirty="0"/>
              <a:t>Công việc:</a:t>
            </a:r>
          </a:p>
          <a:p>
            <a:pPr lvl="1">
              <a:buFont typeface="Wingdings" panose="05000000000000000000" pitchFamily="2" charset="2"/>
              <a:buChar char="§"/>
            </a:pPr>
            <a:r>
              <a:rPr lang="vi-VN" sz="1800" dirty="0"/>
              <a:t>Lấy yêu cầu khách hàng</a:t>
            </a:r>
          </a:p>
          <a:p>
            <a:pPr lvl="1">
              <a:buFont typeface="Wingdings" panose="05000000000000000000" pitchFamily="2" charset="2"/>
              <a:buChar char="§"/>
            </a:pPr>
            <a:r>
              <a:rPr lang="vi-VN" sz="1800" dirty="0"/>
              <a:t>Phân tích yêu cầu và lập quy trình</a:t>
            </a:r>
          </a:p>
          <a:p>
            <a:pPr lvl="1">
              <a:buFont typeface="Wingdings" panose="05000000000000000000" pitchFamily="2" charset="2"/>
              <a:buChar char="§"/>
            </a:pPr>
            <a:r>
              <a:rPr lang="vi-VN" sz="1800" dirty="0"/>
              <a:t>Lập trình Front-end giao diện client</a:t>
            </a:r>
          </a:p>
          <a:p>
            <a:pPr lvl="1">
              <a:buFont typeface="Wingdings" panose="05000000000000000000" pitchFamily="2" charset="2"/>
              <a:buChar char="§"/>
            </a:pPr>
            <a:r>
              <a:rPr lang="vi-VN" sz="1800" dirty="0"/>
              <a:t>Kiểm thử</a:t>
            </a:r>
          </a:p>
        </p:txBody>
      </p:sp>
      <p:pic>
        <p:nvPicPr>
          <p:cNvPr id="6" name="Picture 5">
            <a:extLst>
              <a:ext uri="{FF2B5EF4-FFF2-40B4-BE49-F238E27FC236}">
                <a16:creationId xmlns:a16="http://schemas.microsoft.com/office/drawing/2014/main" id="{50D247B8-046E-41B9-A491-CE6EF44B85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013575" cy="763525"/>
          </a:xfrm>
          <a:prstGeom prst="rect">
            <a:avLst/>
          </a:prstGeom>
        </p:spPr>
      </p:pic>
      <p:sp>
        <p:nvSpPr>
          <p:cNvPr id="7" name="Title 1">
            <a:extLst>
              <a:ext uri="{FF2B5EF4-FFF2-40B4-BE49-F238E27FC236}">
                <a16:creationId xmlns:a16="http://schemas.microsoft.com/office/drawing/2014/main" id="{43D41601-5AE4-4988-B22E-1065D33D181E}"/>
              </a:ext>
            </a:extLst>
          </p:cNvPr>
          <p:cNvSpPr txBox="1">
            <a:spLocks/>
          </p:cNvSpPr>
          <p:nvPr/>
        </p:nvSpPr>
        <p:spPr>
          <a:xfrm>
            <a:off x="5793640" y="0"/>
            <a:ext cx="3323236" cy="763525"/>
          </a:xfrm>
          <a:prstGeom prst="rect">
            <a:avLst/>
          </a:prstGeom>
          <a:noFill/>
        </p:spPr>
        <p:txBody>
          <a:bodyPr vert="horz" lIns="91440" tIns="45720" rIns="91440" bIns="45720" rtlCol="0" anchor="ctr">
            <a:normAutofit/>
          </a:bodyPr>
          <a:lstStyle>
            <a:lvl1pPr algn="l" defTabSz="914400" rtl="0" eaLnBrk="1" latinLnBrk="0" hangingPunct="1">
              <a:spcBef>
                <a:spcPct val="0"/>
              </a:spcBef>
              <a:buNone/>
              <a:defRPr sz="3600" kern="1200">
                <a:solidFill>
                  <a:srgbClr val="FF2D96"/>
                </a:solidFill>
                <a:effectLst>
                  <a:outerShdw blurRad="50800" dist="38100" dir="2700000" algn="tl" rotWithShape="0">
                    <a:prstClr val="black">
                      <a:alpha val="40000"/>
                    </a:prstClr>
                  </a:outerShdw>
                </a:effectLst>
                <a:latin typeface="+mj-lt"/>
                <a:ea typeface="+mj-ea"/>
                <a:cs typeface="+mj-cs"/>
              </a:defRPr>
            </a:lvl1pPr>
          </a:lstStyle>
          <a:p>
            <a:pPr algn="r"/>
            <a:r>
              <a:rPr lang="vi-VN" sz="1800" b="1" dirty="0">
                <a:solidFill>
                  <a:schemeClr val="accent6">
                    <a:lumMod val="75000"/>
                  </a:schemeClr>
                </a:solidFill>
                <a:effectLst/>
                <a:latin typeface="Arial" panose="020B0604020202020204" pitchFamily="34" charset="0"/>
                <a:cs typeface="Arial" panose="020B0604020202020204" pitchFamily="34" charset="0"/>
              </a:rPr>
              <a:t>GIỚI THIỆU THÀNH VIÊN</a:t>
            </a:r>
            <a:endParaRPr lang="en-US" sz="1800" b="1" dirty="0">
              <a:solidFill>
                <a:schemeClr val="accent6">
                  <a:lumMod val="75000"/>
                </a:schemeClr>
              </a:solidFill>
              <a:effectLst/>
              <a:latin typeface="Arial" panose="020B0604020202020204" pitchFamily="34" charset="0"/>
              <a:cs typeface="Arial" panose="020B0604020202020204" pitchFamily="34" charset="0"/>
            </a:endParaRPr>
          </a:p>
        </p:txBody>
      </p:sp>
      <p:pic>
        <p:nvPicPr>
          <p:cNvPr id="3" name="Picture 2" descr="A person wearing an orange shirt&#10;&#10;Description automatically generated with medium confidence">
            <a:extLst>
              <a:ext uri="{FF2B5EF4-FFF2-40B4-BE49-F238E27FC236}">
                <a16:creationId xmlns:a16="http://schemas.microsoft.com/office/drawing/2014/main" id="{29634C4A-A100-A507-E688-21596B034D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14705" y="1222501"/>
            <a:ext cx="2042696" cy="2723594"/>
          </a:xfrm>
          <a:prstGeom prst="rect">
            <a:avLst/>
          </a:prstGeom>
        </p:spPr>
      </p:pic>
    </p:spTree>
    <p:extLst>
      <p:ext uri="{BB962C8B-B14F-4D97-AF65-F5344CB8AC3E}">
        <p14:creationId xmlns:p14="http://schemas.microsoft.com/office/powerpoint/2010/main" val="2947167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432" y="1044700"/>
            <a:ext cx="6413610" cy="3511061"/>
          </a:xfrm>
        </p:spPr>
        <p:txBody>
          <a:bodyPr/>
          <a:lstStyle/>
          <a:p>
            <a:r>
              <a:rPr lang="vi-VN" sz="1800" dirty="0"/>
              <a:t>Nguyễn Thị Thanh Tuyền</a:t>
            </a:r>
          </a:p>
          <a:p>
            <a:r>
              <a:rPr lang="vi-VN" sz="1800" dirty="0"/>
              <a:t>Vai trò: Thành viên</a:t>
            </a:r>
          </a:p>
          <a:p>
            <a:r>
              <a:rPr lang="vi-VN" sz="1800" dirty="0"/>
              <a:t>Công việc:</a:t>
            </a:r>
          </a:p>
          <a:p>
            <a:pPr lvl="1">
              <a:buFont typeface="Wingdings" panose="05000000000000000000" pitchFamily="2" charset="2"/>
              <a:buChar char="§"/>
            </a:pPr>
            <a:r>
              <a:rPr lang="vi-VN" sz="1800" dirty="0"/>
              <a:t>Lấy yêu cầu khách hàng</a:t>
            </a:r>
          </a:p>
          <a:p>
            <a:pPr lvl="1">
              <a:buFont typeface="Wingdings" panose="05000000000000000000" pitchFamily="2" charset="2"/>
              <a:buChar char="§"/>
            </a:pPr>
            <a:r>
              <a:rPr lang="vi-VN" sz="1800" dirty="0"/>
              <a:t>Phân tích yêu cầu và lập quy trình</a:t>
            </a:r>
          </a:p>
          <a:p>
            <a:pPr lvl="1">
              <a:buFont typeface="Wingdings" panose="05000000000000000000" pitchFamily="2" charset="2"/>
              <a:buChar char="§"/>
            </a:pPr>
            <a:r>
              <a:rPr lang="vi-VN" sz="1800" dirty="0"/>
              <a:t>Viết tài liệu dự án</a:t>
            </a:r>
          </a:p>
          <a:p>
            <a:pPr lvl="1">
              <a:buFont typeface="Wingdings" panose="05000000000000000000" pitchFamily="2" charset="2"/>
              <a:buChar char="§"/>
            </a:pPr>
            <a:r>
              <a:rPr lang="vi-VN" sz="1800" dirty="0"/>
              <a:t>Kiểm thử</a:t>
            </a:r>
          </a:p>
        </p:txBody>
      </p:sp>
      <p:pic>
        <p:nvPicPr>
          <p:cNvPr id="6" name="Picture 5">
            <a:extLst>
              <a:ext uri="{FF2B5EF4-FFF2-40B4-BE49-F238E27FC236}">
                <a16:creationId xmlns:a16="http://schemas.microsoft.com/office/drawing/2014/main" id="{50D247B8-046E-41B9-A491-CE6EF44B85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013575" cy="763525"/>
          </a:xfrm>
          <a:prstGeom prst="rect">
            <a:avLst/>
          </a:prstGeom>
        </p:spPr>
      </p:pic>
      <p:sp>
        <p:nvSpPr>
          <p:cNvPr id="7" name="Title 1">
            <a:extLst>
              <a:ext uri="{FF2B5EF4-FFF2-40B4-BE49-F238E27FC236}">
                <a16:creationId xmlns:a16="http://schemas.microsoft.com/office/drawing/2014/main" id="{43D41601-5AE4-4988-B22E-1065D33D181E}"/>
              </a:ext>
            </a:extLst>
          </p:cNvPr>
          <p:cNvSpPr txBox="1">
            <a:spLocks/>
          </p:cNvSpPr>
          <p:nvPr/>
        </p:nvSpPr>
        <p:spPr>
          <a:xfrm>
            <a:off x="5793640" y="0"/>
            <a:ext cx="3323236" cy="763525"/>
          </a:xfrm>
          <a:prstGeom prst="rect">
            <a:avLst/>
          </a:prstGeom>
          <a:noFill/>
        </p:spPr>
        <p:txBody>
          <a:bodyPr vert="horz" lIns="91440" tIns="45720" rIns="91440" bIns="45720" rtlCol="0" anchor="ctr">
            <a:normAutofit/>
          </a:bodyPr>
          <a:lstStyle>
            <a:lvl1pPr algn="l" defTabSz="914400" rtl="0" eaLnBrk="1" latinLnBrk="0" hangingPunct="1">
              <a:spcBef>
                <a:spcPct val="0"/>
              </a:spcBef>
              <a:buNone/>
              <a:defRPr sz="3600" kern="1200">
                <a:solidFill>
                  <a:srgbClr val="FF2D96"/>
                </a:solidFill>
                <a:effectLst>
                  <a:outerShdw blurRad="50800" dist="38100" dir="2700000" algn="tl" rotWithShape="0">
                    <a:prstClr val="black">
                      <a:alpha val="40000"/>
                    </a:prstClr>
                  </a:outerShdw>
                </a:effectLst>
                <a:latin typeface="+mj-lt"/>
                <a:ea typeface="+mj-ea"/>
                <a:cs typeface="+mj-cs"/>
              </a:defRPr>
            </a:lvl1pPr>
          </a:lstStyle>
          <a:p>
            <a:pPr algn="r"/>
            <a:r>
              <a:rPr lang="vi-VN" sz="1800" b="1" dirty="0">
                <a:solidFill>
                  <a:schemeClr val="accent6">
                    <a:lumMod val="75000"/>
                  </a:schemeClr>
                </a:solidFill>
                <a:effectLst/>
                <a:latin typeface="Arial" panose="020B0604020202020204" pitchFamily="34" charset="0"/>
                <a:cs typeface="Arial" panose="020B0604020202020204" pitchFamily="34" charset="0"/>
              </a:rPr>
              <a:t>GIỚI THIỆU THÀNH VIÊN</a:t>
            </a:r>
            <a:endParaRPr lang="en-US" sz="1800" b="1" dirty="0">
              <a:solidFill>
                <a:schemeClr val="accent6">
                  <a:lumMod val="75000"/>
                </a:schemeClr>
              </a:solidFill>
              <a:effectLst/>
              <a:latin typeface="Arial" panose="020B0604020202020204" pitchFamily="34" charset="0"/>
              <a:cs typeface="Arial" panose="020B0604020202020204" pitchFamily="34" charset="0"/>
            </a:endParaRPr>
          </a:p>
        </p:txBody>
      </p:sp>
      <p:pic>
        <p:nvPicPr>
          <p:cNvPr id="3" name="Picture 2" descr="A person with long hair&#10;&#10;Description automatically generated with low confidence">
            <a:extLst>
              <a:ext uri="{FF2B5EF4-FFF2-40B4-BE49-F238E27FC236}">
                <a16:creationId xmlns:a16="http://schemas.microsoft.com/office/drawing/2014/main" id="{D0CA3BED-9E67-B1B2-BF01-02E68894DC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6590" y="1174583"/>
            <a:ext cx="2038069" cy="2794333"/>
          </a:xfrm>
          <a:prstGeom prst="rect">
            <a:avLst/>
          </a:prstGeom>
        </p:spPr>
      </p:pic>
    </p:spTree>
    <p:extLst>
      <p:ext uri="{BB962C8B-B14F-4D97-AF65-F5344CB8AC3E}">
        <p14:creationId xmlns:p14="http://schemas.microsoft.com/office/powerpoint/2010/main" val="2913065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0D247B8-046E-41B9-A491-CE6EF44B85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013575" cy="763525"/>
          </a:xfrm>
          <a:prstGeom prst="rect">
            <a:avLst/>
          </a:prstGeom>
        </p:spPr>
      </p:pic>
      <p:sp>
        <p:nvSpPr>
          <p:cNvPr id="7" name="Title 1">
            <a:extLst>
              <a:ext uri="{FF2B5EF4-FFF2-40B4-BE49-F238E27FC236}">
                <a16:creationId xmlns:a16="http://schemas.microsoft.com/office/drawing/2014/main" id="{43D41601-5AE4-4988-B22E-1065D33D181E}"/>
              </a:ext>
            </a:extLst>
          </p:cNvPr>
          <p:cNvSpPr txBox="1">
            <a:spLocks/>
          </p:cNvSpPr>
          <p:nvPr/>
        </p:nvSpPr>
        <p:spPr>
          <a:xfrm>
            <a:off x="5817644" y="0"/>
            <a:ext cx="3323236" cy="763525"/>
          </a:xfrm>
          <a:prstGeom prst="rect">
            <a:avLst/>
          </a:prstGeom>
          <a:noFill/>
        </p:spPr>
        <p:txBody>
          <a:bodyPr vert="horz" lIns="91440" tIns="45720" rIns="91440" bIns="45720" rtlCol="0" anchor="ctr">
            <a:normAutofit/>
          </a:bodyPr>
          <a:lstStyle>
            <a:lvl1pPr algn="l" defTabSz="914400" rtl="0" eaLnBrk="1" latinLnBrk="0" hangingPunct="1">
              <a:spcBef>
                <a:spcPct val="0"/>
              </a:spcBef>
              <a:buNone/>
              <a:defRPr sz="3600" kern="1200">
                <a:solidFill>
                  <a:srgbClr val="FF2D96"/>
                </a:solidFill>
                <a:effectLst>
                  <a:outerShdw blurRad="50800" dist="38100" dir="2700000" algn="tl" rotWithShape="0">
                    <a:prstClr val="black">
                      <a:alpha val="40000"/>
                    </a:prstClr>
                  </a:outerShdw>
                </a:effectLst>
                <a:latin typeface="+mj-lt"/>
                <a:ea typeface="+mj-ea"/>
                <a:cs typeface="+mj-cs"/>
              </a:defRPr>
            </a:lvl1pPr>
          </a:lstStyle>
          <a:p>
            <a:pPr algn="r"/>
            <a:r>
              <a:rPr lang="vi-VN" sz="1800" b="1" dirty="0">
                <a:solidFill>
                  <a:schemeClr val="accent6">
                    <a:lumMod val="75000"/>
                  </a:schemeClr>
                </a:solidFill>
                <a:effectLst/>
                <a:latin typeface="Arial" panose="020B0604020202020204" pitchFamily="34" charset="0"/>
                <a:cs typeface="Arial" panose="020B0604020202020204" pitchFamily="34" charset="0"/>
              </a:rPr>
              <a:t>NỘI DUNG</a:t>
            </a:r>
            <a:endParaRPr lang="en-US" sz="1800" b="1" dirty="0">
              <a:solidFill>
                <a:schemeClr val="accent6">
                  <a:lumMod val="75000"/>
                </a:schemeClr>
              </a:solidFill>
              <a:effectLst/>
              <a:latin typeface="Arial" panose="020B0604020202020204" pitchFamily="34" charset="0"/>
              <a:cs typeface="Arial" panose="020B0604020202020204" pitchFamily="34" charset="0"/>
            </a:endParaRPr>
          </a:p>
        </p:txBody>
      </p:sp>
      <p:graphicFrame>
        <p:nvGraphicFramePr>
          <p:cNvPr id="4" name="Content Placeholder 3">
            <a:extLst>
              <a:ext uri="{FF2B5EF4-FFF2-40B4-BE49-F238E27FC236}">
                <a16:creationId xmlns:a16="http://schemas.microsoft.com/office/drawing/2014/main" id="{D6A1D61A-1937-46B5-BEDD-69CD1CD1BE26}"/>
              </a:ext>
            </a:extLst>
          </p:cNvPr>
          <p:cNvGraphicFramePr>
            <a:graphicFrameLocks noGrp="1"/>
          </p:cNvGraphicFramePr>
          <p:nvPr>
            <p:ph idx="1"/>
            <p:extLst>
              <p:ext uri="{D42A27DB-BD31-4B8C-83A1-F6EECF244321}">
                <p14:modId xmlns:p14="http://schemas.microsoft.com/office/powerpoint/2010/main" val="760599137"/>
              </p:ext>
            </p:extLst>
          </p:nvPr>
        </p:nvGraphicFramePr>
        <p:xfrm>
          <a:off x="30928" y="1044700"/>
          <a:ext cx="6871725" cy="35122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81925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1197405"/>
            <a:ext cx="7015280" cy="3511061"/>
          </a:xfrm>
        </p:spPr>
        <p:txBody>
          <a:bodyPr/>
          <a:lstStyle/>
          <a:p>
            <a:pPr algn="just">
              <a:buFont typeface="Wingdings" panose="05000000000000000000" pitchFamily="2" charset="2"/>
              <a:buChar char="Ø"/>
            </a:pPr>
            <a:r>
              <a:rPr lang="en-US" sz="2000" dirty="0" err="1">
                <a:effectLst/>
                <a:latin typeface="Arial" panose="020B0604020202020204" pitchFamily="34" charset="0"/>
                <a:ea typeface="Calibri" panose="020F0502020204030204" pitchFamily="34" charset="0"/>
                <a:cs typeface="Arial" panose="020B0604020202020204" pitchFamily="34" charset="0"/>
              </a:rPr>
              <a:t>Với</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sự</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phát</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triển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nhanh</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chóng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của</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công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nghệ</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số</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việc</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mua</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sắm</a:t>
            </a:r>
            <a:r>
              <a:rPr lang="en-US" sz="2000" dirty="0">
                <a:effectLst/>
                <a:latin typeface="Arial" panose="020B0604020202020204" pitchFamily="34" charset="0"/>
                <a:ea typeface="Calibri" panose="020F0502020204030204" pitchFamily="34" charset="0"/>
                <a:cs typeface="Arial" panose="020B0604020202020204" pitchFamily="34" charset="0"/>
              </a:rPr>
              <a:t> online </a:t>
            </a:r>
            <a:r>
              <a:rPr lang="en-US" sz="2000" dirty="0" err="1">
                <a:effectLst/>
                <a:latin typeface="Arial" panose="020B0604020202020204" pitchFamily="34" charset="0"/>
                <a:ea typeface="Calibri" panose="020F0502020204030204" pitchFamily="34" charset="0"/>
                <a:cs typeface="Arial" panose="020B0604020202020204" pitchFamily="34" charset="0"/>
              </a:rPr>
              <a:t>đang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trở</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thành</a:t>
            </a:r>
            <a:r>
              <a:rPr lang="en-US" sz="2000" dirty="0">
                <a:effectLst/>
                <a:latin typeface="Arial" panose="020B0604020202020204" pitchFamily="34" charset="0"/>
                <a:ea typeface="Calibri" panose="020F0502020204030204" pitchFamily="34" charset="0"/>
                <a:cs typeface="Arial" panose="020B0604020202020204" pitchFamily="34" charset="0"/>
              </a:rPr>
              <a:t> xu </a:t>
            </a:r>
            <a:r>
              <a:rPr lang="en-US" sz="2000" dirty="0" err="1">
                <a:effectLst/>
                <a:latin typeface="Arial" panose="020B0604020202020204" pitchFamily="34" charset="0"/>
                <a:ea typeface="Calibri" panose="020F0502020204030204" pitchFamily="34" charset="0"/>
                <a:cs typeface="Arial" panose="020B0604020202020204" pitchFamily="34" charset="0"/>
              </a:rPr>
              <a:t>hướng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mới</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là</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điều</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không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thể</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tránh</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khỏi</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Hiện</a:t>
            </a:r>
            <a:r>
              <a:rPr lang="en-US" sz="2000" dirty="0">
                <a:effectLst/>
                <a:latin typeface="Arial" panose="020B0604020202020204" pitchFamily="34" charset="0"/>
                <a:ea typeface="Calibri" panose="020F0502020204030204" pitchFamily="34" charset="0"/>
                <a:cs typeface="Arial" panose="020B0604020202020204" pitchFamily="34" charset="0"/>
              </a:rPr>
              <a:t> nay ta </a:t>
            </a:r>
            <a:r>
              <a:rPr lang="en-US" sz="2000" dirty="0" err="1">
                <a:effectLst/>
                <a:latin typeface="Arial" panose="020B0604020202020204" pitchFamily="34" charset="0"/>
                <a:ea typeface="Calibri" panose="020F0502020204030204" pitchFamily="34" charset="0"/>
                <a:cs typeface="Arial" panose="020B0604020202020204" pitchFamily="34" charset="0"/>
              </a:rPr>
              <a:t>có</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thể</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mua</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gần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như</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mọi</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thứ</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thông</a:t>
            </a:r>
            <a:r>
              <a:rPr lang="en-US" sz="2000" dirty="0">
                <a:effectLst/>
                <a:latin typeface="Arial" panose="020B0604020202020204" pitchFamily="34" charset="0"/>
                <a:ea typeface="Calibri" panose="020F0502020204030204" pitchFamily="34" charset="0"/>
                <a:cs typeface="Arial" panose="020B0604020202020204" pitchFamily="34" charset="0"/>
              </a:rPr>
              <a:t> qua </a:t>
            </a:r>
            <a:r>
              <a:rPr lang="en-US" sz="2000" dirty="0" err="1">
                <a:effectLst/>
                <a:latin typeface="Arial" panose="020B0604020202020204" pitchFamily="34" charset="0"/>
                <a:ea typeface="Calibri" panose="020F0502020204030204" pitchFamily="34" charset="0"/>
                <a:cs typeface="Arial" panose="020B0604020202020204" pitchFamily="34" charset="0"/>
              </a:rPr>
              <a:t>chiếc</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điện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thoại</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thông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minh</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của</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mình</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Đồ</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ăn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cũng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không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phải</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ngoại</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lệ</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Và</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tụi</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em</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cũng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là</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những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người</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thường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xuyên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sử</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dụng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dịch</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vụ</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đặt</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đồ</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ăn</a:t>
            </a:r>
            <a:r>
              <a:rPr lang="en-US" sz="2000" dirty="0">
                <a:effectLst/>
                <a:latin typeface="Arial" panose="020B0604020202020204" pitchFamily="34" charset="0"/>
                <a:ea typeface="Calibri" panose="020F0502020204030204" pitchFamily="34" charset="0"/>
                <a:cs typeface="Arial" panose="020B0604020202020204" pitchFamily="34" charset="0"/>
              </a:rPr>
              <a:t> online, </a:t>
            </a:r>
            <a:r>
              <a:rPr lang="en-US" sz="2000" dirty="0" err="1">
                <a:effectLst/>
                <a:latin typeface="Arial" panose="020B0604020202020204" pitchFamily="34" charset="0"/>
                <a:ea typeface="Calibri" panose="020F0502020204030204" pitchFamily="34" charset="0"/>
                <a:cs typeface="Arial" panose="020B0604020202020204" pitchFamily="34" charset="0"/>
              </a:rPr>
              <a:t>vì</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vậy</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nó</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cũng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là</a:t>
            </a:r>
            <a:r>
              <a:rPr lang="en-US" sz="2000" dirty="0">
                <a:effectLst/>
                <a:latin typeface="Arial" panose="020B0604020202020204" pitchFamily="34" charset="0"/>
                <a:ea typeface="Calibri" panose="020F0502020204030204" pitchFamily="34" charset="0"/>
                <a:cs typeface="Arial" panose="020B0604020202020204" pitchFamily="34" charset="0"/>
              </a:rPr>
              <a:t> ý </a:t>
            </a:r>
            <a:r>
              <a:rPr lang="en-US" sz="2000" dirty="0" err="1">
                <a:effectLst/>
                <a:latin typeface="Arial" panose="020B0604020202020204" pitchFamily="34" charset="0"/>
                <a:ea typeface="Calibri" panose="020F0502020204030204" pitchFamily="34" charset="0"/>
                <a:cs typeface="Arial" panose="020B0604020202020204" pitchFamily="34" charset="0"/>
              </a:rPr>
              <a:t>tưởng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để</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chúng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em</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quyết</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định</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sẽ</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tạo</a:t>
            </a:r>
            <a:r>
              <a:rPr lang="en-US" sz="2000" dirty="0">
                <a:effectLst/>
                <a:latin typeface="Arial" panose="020B0604020202020204" pitchFamily="34" charset="0"/>
                <a:ea typeface="Calibri" panose="020F0502020204030204" pitchFamily="34" charset="0"/>
                <a:cs typeface="Arial" panose="020B0604020202020204" pitchFamily="34" charset="0"/>
              </a:rPr>
              <a:t> ra 1 </a:t>
            </a:r>
            <a:r>
              <a:rPr lang="en-US" sz="2000" dirty="0" err="1">
                <a:effectLst/>
                <a:latin typeface="Arial" panose="020B0604020202020204" pitchFamily="34" charset="0"/>
                <a:ea typeface="Calibri" panose="020F0502020204030204" pitchFamily="34" charset="0"/>
                <a:cs typeface="Arial" panose="020B0604020202020204" pitchFamily="34" charset="0"/>
              </a:rPr>
              <a:t>ứng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dụng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đặt</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và</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giao</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đồ</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ăn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nhanh</a:t>
            </a:r>
            <a:r>
              <a:rPr lang="en-US" sz="2000" dirty="0">
                <a:effectLst/>
                <a:latin typeface="Arial" panose="020B0604020202020204" pitchFamily="34" charset="0"/>
                <a:ea typeface="Calibri" panose="020F0502020204030204" pitchFamily="34" charset="0"/>
                <a:cs typeface="Arial" panose="020B0604020202020204" pitchFamily="34" charset="0"/>
              </a:rPr>
              <a:t>.</a:t>
            </a:r>
          </a:p>
          <a:p>
            <a:pPr marL="0" indent="0">
              <a:buNone/>
            </a:pPr>
            <a:endParaRPr lang="vi-VN" sz="1800" dirty="0"/>
          </a:p>
        </p:txBody>
      </p:sp>
      <p:pic>
        <p:nvPicPr>
          <p:cNvPr id="6" name="Picture 5">
            <a:extLst>
              <a:ext uri="{FF2B5EF4-FFF2-40B4-BE49-F238E27FC236}">
                <a16:creationId xmlns:a16="http://schemas.microsoft.com/office/drawing/2014/main" id="{50D247B8-046E-41B9-A491-CE6EF44B85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013575" cy="763525"/>
          </a:xfrm>
          <a:prstGeom prst="rect">
            <a:avLst/>
          </a:prstGeom>
        </p:spPr>
      </p:pic>
      <p:sp>
        <p:nvSpPr>
          <p:cNvPr id="7" name="Title 1">
            <a:extLst>
              <a:ext uri="{FF2B5EF4-FFF2-40B4-BE49-F238E27FC236}">
                <a16:creationId xmlns:a16="http://schemas.microsoft.com/office/drawing/2014/main" id="{43D41601-5AE4-4988-B22E-1065D33D181E}"/>
              </a:ext>
            </a:extLst>
          </p:cNvPr>
          <p:cNvSpPr txBox="1">
            <a:spLocks/>
          </p:cNvSpPr>
          <p:nvPr/>
        </p:nvSpPr>
        <p:spPr>
          <a:xfrm>
            <a:off x="5820764" y="0"/>
            <a:ext cx="3323236" cy="763525"/>
          </a:xfrm>
          <a:prstGeom prst="rect">
            <a:avLst/>
          </a:prstGeom>
          <a:noFill/>
        </p:spPr>
        <p:txBody>
          <a:bodyPr vert="horz" lIns="91440" tIns="45720" rIns="91440" bIns="45720" rtlCol="0" anchor="ctr">
            <a:normAutofit/>
          </a:bodyPr>
          <a:lstStyle>
            <a:lvl1pPr algn="l" defTabSz="914400" rtl="0" eaLnBrk="1" latinLnBrk="0" hangingPunct="1">
              <a:spcBef>
                <a:spcPct val="0"/>
              </a:spcBef>
              <a:buNone/>
              <a:defRPr sz="3600" kern="1200">
                <a:solidFill>
                  <a:srgbClr val="FF2D96"/>
                </a:solidFill>
                <a:effectLst>
                  <a:outerShdw blurRad="50800" dist="38100" dir="2700000" algn="tl" rotWithShape="0">
                    <a:prstClr val="black">
                      <a:alpha val="40000"/>
                    </a:prstClr>
                  </a:outerShdw>
                </a:effectLst>
                <a:latin typeface="+mj-lt"/>
                <a:ea typeface="+mj-ea"/>
                <a:cs typeface="+mj-cs"/>
              </a:defRPr>
            </a:lvl1pPr>
          </a:lstStyle>
          <a:p>
            <a:pPr algn="r"/>
            <a:r>
              <a:rPr lang="vi-VN" sz="1800" b="1" dirty="0">
                <a:solidFill>
                  <a:schemeClr val="accent6">
                    <a:lumMod val="75000"/>
                  </a:schemeClr>
                </a:solidFill>
                <a:effectLst/>
                <a:latin typeface="Arial" panose="020B0604020202020204" pitchFamily="34" charset="0"/>
                <a:cs typeface="Arial" panose="020B0604020202020204" pitchFamily="34" charset="0"/>
              </a:rPr>
              <a:t>GIỚI THIỆU ĐỀ TÀI</a:t>
            </a:r>
            <a:endParaRPr lang="en-US" sz="1800" b="1" dirty="0">
              <a:solidFill>
                <a:schemeClr val="accent6">
                  <a:lumMod val="75000"/>
                </a:schemeClr>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9659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0D247B8-046E-41B9-A491-CE6EF44B85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013575" cy="763525"/>
          </a:xfrm>
          <a:prstGeom prst="rect">
            <a:avLst/>
          </a:prstGeom>
        </p:spPr>
      </p:pic>
      <p:sp>
        <p:nvSpPr>
          <p:cNvPr id="7" name="Title 1">
            <a:extLst>
              <a:ext uri="{FF2B5EF4-FFF2-40B4-BE49-F238E27FC236}">
                <a16:creationId xmlns:a16="http://schemas.microsoft.com/office/drawing/2014/main" id="{43D41601-5AE4-4988-B22E-1065D33D181E}"/>
              </a:ext>
            </a:extLst>
          </p:cNvPr>
          <p:cNvSpPr txBox="1">
            <a:spLocks/>
          </p:cNvSpPr>
          <p:nvPr/>
        </p:nvSpPr>
        <p:spPr>
          <a:xfrm>
            <a:off x="5820764" y="0"/>
            <a:ext cx="3323236" cy="763525"/>
          </a:xfrm>
          <a:prstGeom prst="rect">
            <a:avLst/>
          </a:prstGeom>
          <a:noFill/>
        </p:spPr>
        <p:txBody>
          <a:bodyPr vert="horz" lIns="91440" tIns="45720" rIns="91440" bIns="45720" rtlCol="0" anchor="ctr">
            <a:normAutofit/>
          </a:bodyPr>
          <a:lstStyle>
            <a:lvl1pPr algn="l" defTabSz="914400" rtl="0" eaLnBrk="1" latinLnBrk="0" hangingPunct="1">
              <a:spcBef>
                <a:spcPct val="0"/>
              </a:spcBef>
              <a:buNone/>
              <a:defRPr sz="3600" kern="1200">
                <a:solidFill>
                  <a:srgbClr val="FF2D96"/>
                </a:solidFill>
                <a:effectLst>
                  <a:outerShdw blurRad="50800" dist="38100" dir="2700000" algn="tl" rotWithShape="0">
                    <a:prstClr val="black">
                      <a:alpha val="40000"/>
                    </a:prstClr>
                  </a:outerShdw>
                </a:effectLst>
                <a:latin typeface="+mj-lt"/>
                <a:ea typeface="+mj-ea"/>
                <a:cs typeface="+mj-cs"/>
              </a:defRPr>
            </a:lvl1pPr>
          </a:lstStyle>
          <a:p>
            <a:pPr algn="r"/>
            <a:r>
              <a:rPr lang="vi-VN" sz="1800" b="1" dirty="0">
                <a:solidFill>
                  <a:schemeClr val="accent6">
                    <a:lumMod val="75000"/>
                  </a:schemeClr>
                </a:solidFill>
                <a:effectLst/>
                <a:latin typeface="Arial" panose="020B0604020202020204" pitchFamily="34" charset="0"/>
                <a:cs typeface="Arial" panose="020B0604020202020204" pitchFamily="34" charset="0"/>
              </a:rPr>
              <a:t>SƠ ĐỒ TRIỂN KHAI</a:t>
            </a:r>
            <a:endParaRPr lang="en-US" sz="1800" b="1" dirty="0">
              <a:solidFill>
                <a:schemeClr val="accent6">
                  <a:lumMod val="75000"/>
                </a:schemeClr>
              </a:solidFill>
              <a:effectLst/>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8143BEC5-2868-4968-B95B-EF350CF95CCD}"/>
              </a:ext>
            </a:extLst>
          </p:cNvPr>
          <p:cNvPicPr/>
          <p:nvPr/>
        </p:nvPicPr>
        <p:blipFill>
          <a:blip r:embed="rId3">
            <a:extLst>
              <a:ext uri="{28A0092B-C50C-407E-A947-70E740481C1C}">
                <a14:useLocalDpi xmlns:a14="http://schemas.microsoft.com/office/drawing/2010/main" val="0"/>
              </a:ext>
            </a:extLst>
          </a:blip>
          <a:stretch>
            <a:fillRect/>
          </a:stretch>
        </p:blipFill>
        <p:spPr>
          <a:xfrm>
            <a:off x="844703" y="925798"/>
            <a:ext cx="5325874" cy="3783822"/>
          </a:xfrm>
          <a:prstGeom prst="rect">
            <a:avLst/>
          </a:prstGeom>
        </p:spPr>
      </p:pic>
    </p:spTree>
    <p:extLst>
      <p:ext uri="{BB962C8B-B14F-4D97-AF65-F5344CB8AC3E}">
        <p14:creationId xmlns:p14="http://schemas.microsoft.com/office/powerpoint/2010/main" val="1832647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0D247B8-046E-41B9-A491-CE6EF44B85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013575" cy="763525"/>
          </a:xfrm>
          <a:prstGeom prst="rect">
            <a:avLst/>
          </a:prstGeom>
        </p:spPr>
      </p:pic>
      <p:sp>
        <p:nvSpPr>
          <p:cNvPr id="7" name="Title 1">
            <a:extLst>
              <a:ext uri="{FF2B5EF4-FFF2-40B4-BE49-F238E27FC236}">
                <a16:creationId xmlns:a16="http://schemas.microsoft.com/office/drawing/2014/main" id="{43D41601-5AE4-4988-B22E-1065D33D181E}"/>
              </a:ext>
            </a:extLst>
          </p:cNvPr>
          <p:cNvSpPr txBox="1">
            <a:spLocks/>
          </p:cNvSpPr>
          <p:nvPr/>
        </p:nvSpPr>
        <p:spPr>
          <a:xfrm>
            <a:off x="5820764" y="0"/>
            <a:ext cx="3323236" cy="763525"/>
          </a:xfrm>
          <a:prstGeom prst="rect">
            <a:avLst/>
          </a:prstGeom>
          <a:noFill/>
        </p:spPr>
        <p:txBody>
          <a:bodyPr vert="horz" lIns="91440" tIns="45720" rIns="91440" bIns="45720" rtlCol="0" anchor="ctr">
            <a:normAutofit/>
          </a:bodyPr>
          <a:lstStyle>
            <a:lvl1pPr algn="l" defTabSz="914400" rtl="0" eaLnBrk="1" latinLnBrk="0" hangingPunct="1">
              <a:spcBef>
                <a:spcPct val="0"/>
              </a:spcBef>
              <a:buNone/>
              <a:defRPr sz="3600" kern="1200">
                <a:solidFill>
                  <a:srgbClr val="FF2D96"/>
                </a:solidFill>
                <a:effectLst>
                  <a:outerShdw blurRad="50800" dist="38100" dir="2700000" algn="tl" rotWithShape="0">
                    <a:prstClr val="black">
                      <a:alpha val="40000"/>
                    </a:prstClr>
                  </a:outerShdw>
                </a:effectLst>
                <a:latin typeface="+mj-lt"/>
                <a:ea typeface="+mj-ea"/>
                <a:cs typeface="+mj-cs"/>
              </a:defRPr>
            </a:lvl1pPr>
          </a:lstStyle>
          <a:p>
            <a:pPr algn="r"/>
            <a:r>
              <a:rPr lang="vi-VN" sz="1800" b="1" dirty="0">
                <a:solidFill>
                  <a:schemeClr val="accent6">
                    <a:lumMod val="75000"/>
                  </a:schemeClr>
                </a:solidFill>
                <a:effectLst/>
                <a:latin typeface="Arial" panose="020B0604020202020204" pitchFamily="34" charset="0"/>
                <a:cs typeface="Arial" panose="020B0604020202020204" pitchFamily="34" charset="0"/>
              </a:rPr>
              <a:t>SƠ ĐỒ USE CASE</a:t>
            </a:r>
            <a:endParaRPr lang="en-US" sz="1800" b="1" dirty="0">
              <a:solidFill>
                <a:schemeClr val="accent6">
                  <a:lumMod val="75000"/>
                </a:schemeClr>
              </a:solidFill>
              <a:effectLst/>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13392D04-C6BF-4D2C-B9F6-AF5B5B94FDD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43555" y="1026484"/>
            <a:ext cx="3538810" cy="3817625"/>
          </a:xfrm>
          <a:prstGeom prst="rect">
            <a:avLst/>
          </a:prstGeom>
        </p:spPr>
      </p:pic>
      <p:pic>
        <p:nvPicPr>
          <p:cNvPr id="10" name="Picture 9">
            <a:extLst>
              <a:ext uri="{FF2B5EF4-FFF2-40B4-BE49-F238E27FC236}">
                <a16:creationId xmlns:a16="http://schemas.microsoft.com/office/drawing/2014/main" id="{F3C3D6DD-5F8E-435B-9341-15D91B11F2C3}"/>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3808475" y="1026484"/>
            <a:ext cx="3158754" cy="3817625"/>
          </a:xfrm>
          <a:prstGeom prst="rect">
            <a:avLst/>
          </a:prstGeom>
        </p:spPr>
      </p:pic>
    </p:spTree>
    <p:extLst>
      <p:ext uri="{BB962C8B-B14F-4D97-AF65-F5344CB8AC3E}">
        <p14:creationId xmlns:p14="http://schemas.microsoft.com/office/powerpoint/2010/main" val="1342437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0D247B8-046E-41B9-A491-CE6EF44B85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013575" cy="763525"/>
          </a:xfrm>
          <a:prstGeom prst="rect">
            <a:avLst/>
          </a:prstGeom>
        </p:spPr>
      </p:pic>
      <p:sp>
        <p:nvSpPr>
          <p:cNvPr id="7" name="Title 1">
            <a:extLst>
              <a:ext uri="{FF2B5EF4-FFF2-40B4-BE49-F238E27FC236}">
                <a16:creationId xmlns:a16="http://schemas.microsoft.com/office/drawing/2014/main" id="{43D41601-5AE4-4988-B22E-1065D33D181E}"/>
              </a:ext>
            </a:extLst>
          </p:cNvPr>
          <p:cNvSpPr txBox="1">
            <a:spLocks/>
          </p:cNvSpPr>
          <p:nvPr/>
        </p:nvSpPr>
        <p:spPr>
          <a:xfrm>
            <a:off x="5820764" y="0"/>
            <a:ext cx="3323236" cy="763525"/>
          </a:xfrm>
          <a:prstGeom prst="rect">
            <a:avLst/>
          </a:prstGeom>
          <a:noFill/>
        </p:spPr>
        <p:txBody>
          <a:bodyPr vert="horz" lIns="91440" tIns="45720" rIns="91440" bIns="45720" rtlCol="0" anchor="ctr">
            <a:normAutofit/>
          </a:bodyPr>
          <a:lstStyle>
            <a:lvl1pPr algn="l" defTabSz="914400" rtl="0" eaLnBrk="1" latinLnBrk="0" hangingPunct="1">
              <a:spcBef>
                <a:spcPct val="0"/>
              </a:spcBef>
              <a:buNone/>
              <a:defRPr sz="3600" kern="1200">
                <a:solidFill>
                  <a:srgbClr val="FF2D96"/>
                </a:solidFill>
                <a:effectLst>
                  <a:outerShdw blurRad="50800" dist="38100" dir="2700000" algn="tl" rotWithShape="0">
                    <a:prstClr val="black">
                      <a:alpha val="40000"/>
                    </a:prstClr>
                  </a:outerShdw>
                </a:effectLst>
                <a:latin typeface="+mj-lt"/>
                <a:ea typeface="+mj-ea"/>
                <a:cs typeface="+mj-cs"/>
              </a:defRPr>
            </a:lvl1pPr>
          </a:lstStyle>
          <a:p>
            <a:pPr algn="r"/>
            <a:r>
              <a:rPr lang="vi-VN" sz="1800" b="1" dirty="0">
                <a:solidFill>
                  <a:schemeClr val="accent6">
                    <a:lumMod val="75000"/>
                  </a:schemeClr>
                </a:solidFill>
                <a:effectLst/>
                <a:latin typeface="Arial" panose="020B0604020202020204" pitchFamily="34" charset="0"/>
                <a:cs typeface="Arial" panose="020B0604020202020204" pitchFamily="34" charset="0"/>
              </a:rPr>
              <a:t>SƠ ĐỒ LOGIC</a:t>
            </a:r>
            <a:endParaRPr lang="en-US" sz="1800" b="1" dirty="0">
              <a:solidFill>
                <a:schemeClr val="accent6">
                  <a:lumMod val="75000"/>
                </a:schemeClr>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8740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665</Words>
  <Application>Microsoft Office PowerPoint</Application>
  <PresentationFormat>On-screen Show (16:9)</PresentationFormat>
  <Paragraphs>70</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Segoe UI</vt:lpstr>
      <vt:lpstr>Wingdings</vt:lpstr>
      <vt:lpstr>Office Theme</vt:lpstr>
      <vt:lpstr>Website Đặt Và Giao Đồ Ăn Nhanh Booking And Delivering Fast Food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2022-12-10T11:55:41Z</dcterms:modified>
</cp:coreProperties>
</file>