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6986F3-51D3-4B92-BCD7-7AB49A1A1FF0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319C5F-60B9-4A10-A40F-39AEC8D2C1D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GB" sz="6600" dirty="0" err="1" smtClean="0"/>
              <a:t>Sportify</a:t>
            </a:r>
            <a:endParaRPr lang="en-GB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Helping people connect through sport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060848"/>
            <a:ext cx="3826768" cy="3459840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  Last of all, the social media of your choice will be the last button in which it will redirect you straight to </a:t>
            </a:r>
            <a:r>
              <a:rPr lang="en-GB" dirty="0" smtClean="0"/>
              <a:t>it.</a:t>
            </a:r>
            <a:endParaRPr lang="en-GB" dirty="0"/>
          </a:p>
        </p:txBody>
      </p:sp>
      <p:pic>
        <p:nvPicPr>
          <p:cNvPr id="4" name="Picture 3" descr="12th p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5737732" cy="779199"/>
          </a:xfrm>
          <a:prstGeom prst="rect">
            <a:avLst/>
          </a:prstGeom>
        </p:spPr>
      </p:pic>
      <p:pic>
        <p:nvPicPr>
          <p:cNvPr id="5" name="Picture 4" descr="13th 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196752"/>
            <a:ext cx="3067478" cy="5439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sz="2200" dirty="0" smtClean="0"/>
              <a:t>I have a great passion for sport but in my friendship circle there wasn’t anyone to share it with, so I felt quite isolated .</a:t>
            </a:r>
          </a:p>
          <a:p>
            <a:endParaRPr lang="en-GB" sz="2200" dirty="0" smtClean="0"/>
          </a:p>
          <a:p>
            <a:r>
              <a:rPr lang="en-GB" sz="2200" dirty="0" smtClean="0"/>
              <a:t>I realised I wasn’t the only one once I started going to my gymnastics club and soon found many friends who felt the same!</a:t>
            </a:r>
          </a:p>
          <a:p>
            <a:endParaRPr lang="en-GB" sz="2200" dirty="0" smtClean="0"/>
          </a:p>
          <a:p>
            <a:r>
              <a:rPr lang="en-GB" sz="2200" dirty="0" smtClean="0"/>
              <a:t> My idea, </a:t>
            </a:r>
            <a:r>
              <a:rPr lang="en-GB" sz="2200" dirty="0" err="1" smtClean="0"/>
              <a:t>Sportify</a:t>
            </a:r>
            <a:r>
              <a:rPr lang="en-GB" sz="2200" dirty="0" smtClean="0"/>
              <a:t> was born and I hope it will impact at least one person’s life and help them find new people to enjoy their favourite hobby with!</a:t>
            </a:r>
            <a:endParaRPr lang="en-GB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GB" dirty="0" smtClean="0"/>
              <a:t>My inspiration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In 2014, it was estimated that £2.8 billion pounds was spent on keeping fit and fitness in general! And that was only in 2014!</a:t>
            </a:r>
          </a:p>
          <a:p>
            <a:endParaRPr lang="en-GB" sz="2200" dirty="0" smtClean="0"/>
          </a:p>
          <a:p>
            <a:r>
              <a:rPr lang="en-GB" sz="2200" dirty="0" smtClean="0"/>
              <a:t> An average British sports fanatic is estimated to spend  about £76.50 on fitness equipment.</a:t>
            </a:r>
          </a:p>
          <a:p>
            <a:endParaRPr lang="en-GB" sz="2200" dirty="0" smtClean="0"/>
          </a:p>
          <a:p>
            <a:r>
              <a:rPr lang="en-GB" sz="2200" dirty="0" smtClean="0"/>
              <a:t> 1 in 8 people living in the UK have a gym membership.</a:t>
            </a:r>
          </a:p>
          <a:p>
            <a:endParaRPr lang="en-GB" sz="2200" dirty="0" smtClean="0"/>
          </a:p>
          <a:p>
            <a:r>
              <a:rPr lang="en-GB" sz="2200" dirty="0" smtClean="0"/>
              <a:t> There are about 6,312 fitness facilities in the UK.</a:t>
            </a:r>
            <a:endParaRPr lang="en-GB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about the sports industry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prototype</a:t>
            </a:r>
            <a:endParaRPr lang="en-GB" dirty="0"/>
          </a:p>
        </p:txBody>
      </p:sp>
      <p:pic>
        <p:nvPicPr>
          <p:cNvPr id="4" name="Picture 3" descr="1st p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620688"/>
            <a:ext cx="3293029" cy="5821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3140968"/>
            <a:ext cx="4320480" cy="1384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This is first thing you see when you first log onto </a:t>
            </a:r>
            <a:r>
              <a:rPr lang="en-GB" sz="2800" dirty="0" err="1" smtClean="0"/>
              <a:t>Sportify</a:t>
            </a:r>
            <a:r>
              <a:rPr lang="en-GB" sz="2800" dirty="0" smtClean="0"/>
              <a:t>!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nd 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76056" y="332656"/>
            <a:ext cx="3528392" cy="62208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Amy’s account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636912"/>
            <a:ext cx="3240360" cy="31085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And this is her home page, she is a first time user so she only has 1 event so far! Can you see where it is?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rd 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920876" cy="1268760"/>
          </a:xfrm>
        </p:spPr>
      </p:pic>
      <p:pic>
        <p:nvPicPr>
          <p:cNvPr id="5" name="Picture 4" descr="4th 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7943" y="1196752"/>
            <a:ext cx="3096057" cy="5449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2204864"/>
            <a:ext cx="4032448" cy="181588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 notification appears on your homepage. It is a event that is planned. 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5th 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21317" cy="1052736"/>
          </a:xfrm>
        </p:spPr>
      </p:pic>
      <p:pic>
        <p:nvPicPr>
          <p:cNvPr id="8" name="Picture 7" descr="6th 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980728"/>
            <a:ext cx="3057952" cy="5439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2204864"/>
            <a:ext cx="3888432" cy="31085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This is what the enquiry page would look like if you find an event that you like. This is the first step to finding your long lost companion!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th 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904656" cy="890240"/>
          </a:xfrm>
        </p:spPr>
      </p:pic>
      <p:pic>
        <p:nvPicPr>
          <p:cNvPr id="5" name="Picture 4" descr="10th 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1332728"/>
            <a:ext cx="3067478" cy="5525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700808"/>
            <a:ext cx="3816424" cy="26776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This page is where you come to share your pictures and experience via social media (only if you wish to).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th 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41808" cy="908720"/>
          </a:xfrm>
        </p:spPr>
      </p:pic>
      <p:sp>
        <p:nvSpPr>
          <p:cNvPr id="5" name="TextBox 4"/>
          <p:cNvSpPr txBox="1"/>
          <p:nvPr/>
        </p:nvSpPr>
        <p:spPr>
          <a:xfrm>
            <a:off x="323528" y="1772816"/>
            <a:ext cx="3888432" cy="39703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events that you advertise</a:t>
            </a:r>
          </a:p>
          <a:p>
            <a:r>
              <a:rPr lang="en-GB" sz="2800" dirty="0"/>
              <a:t>f</a:t>
            </a:r>
            <a:r>
              <a:rPr lang="en-GB" sz="2800" dirty="0" smtClean="0"/>
              <a:t>or people to come to will be stored here, whereas the events that you will be GOING to will be</a:t>
            </a:r>
          </a:p>
          <a:p>
            <a:r>
              <a:rPr lang="en-GB" sz="2800" dirty="0"/>
              <a:t>a</a:t>
            </a:r>
            <a:r>
              <a:rPr lang="en-GB" sz="2800" dirty="0" smtClean="0"/>
              <a:t> notification on your homepage.</a:t>
            </a:r>
          </a:p>
        </p:txBody>
      </p:sp>
      <p:pic>
        <p:nvPicPr>
          <p:cNvPr id="7" name="Picture 6" descr="7th 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1196752"/>
            <a:ext cx="3038899" cy="5468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338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Sportify</vt:lpstr>
      <vt:lpstr>My inspiration</vt:lpstr>
      <vt:lpstr>Facts about the sports industry</vt:lpstr>
      <vt:lpstr>My prototype</vt:lpstr>
      <vt:lpstr>Amy’s account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Sportify</dc:title>
  <dc:creator>kaizer</dc:creator>
  <cp:lastModifiedBy>kaizer</cp:lastModifiedBy>
  <cp:revision>14</cp:revision>
  <dcterms:created xsi:type="dcterms:W3CDTF">2016-05-31T00:30:49Z</dcterms:created>
  <dcterms:modified xsi:type="dcterms:W3CDTF">2016-05-31T09:52:39Z</dcterms:modified>
</cp:coreProperties>
</file>