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82" r:id="rId6"/>
    <p:sldId id="262" r:id="rId7"/>
    <p:sldId id="283" r:id="rId8"/>
    <p:sldId id="284" r:id="rId9"/>
    <p:sldId id="263" r:id="rId10"/>
    <p:sldId id="285" r:id="rId11"/>
    <p:sldId id="278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642"/>
    <a:srgbClr val="A08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B1E84-7791-4F86-B426-0994F48E15D7}">
  <a:tblStyle styleId="{942B1E84-7791-4F86-B426-0994F48E15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72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39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4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m Branco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ykySG/Porjeto-Calc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CalculaDORa </a:t>
            </a:r>
            <a:r>
              <a:rPr lang="en" dirty="0">
                <a:solidFill>
                  <a:schemeClr val="accent2"/>
                </a:solidFill>
              </a:rPr>
              <a:t>‘Projeto Calc’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28956" y="2571750"/>
            <a:ext cx="6437074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Equipe composta por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-apple-system"/>
              </a:rPr>
              <a:t>Julio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-apple-system"/>
              </a:rPr>
              <a:t>Yushi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-apple-system"/>
              </a:rPr>
              <a:t>Kayky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 Ferreira e Sérgio Soares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3"/>
                </a:solidFill>
              </a:rPr>
              <a:t>  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884024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For SENAI-FATESG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introducao.css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GitHub logo - minimal Octocat | Github logo, Minimal logo, Github">
            <a:hlinkClick r:id="rId3"/>
            <a:extLst>
              <a:ext uri="{FF2B5EF4-FFF2-40B4-BE49-F238E27FC236}">
                <a16:creationId xmlns:a16="http://schemas.microsoft.com/office/drawing/2014/main" id="{E865D2CB-1859-79CD-753F-9440C9A6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35" y="3379971"/>
            <a:ext cx="1044590" cy="10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795934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/>
              <a:t>Como funciona?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Apresentação do Código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titulos3.css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4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4" y="582056"/>
            <a:ext cx="3426897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337876" y="2103240"/>
            <a:ext cx="7263864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System.out.println(“</a:t>
            </a:r>
            <a:r>
              <a:rPr lang="en" dirty="0"/>
              <a:t>Alguma pergunta?”</a:t>
            </a:r>
            <a:r>
              <a:rPr lang="en" dirty="0">
                <a:solidFill>
                  <a:schemeClr val="accent6"/>
                </a:solidFill>
              </a:rPr>
              <a:t>);</a:t>
            </a:r>
            <a:endParaRPr dirty="0"/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fim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fim.css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DAAE5E9-52D7-31D6-0D66-CB71558E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46" y="3019812"/>
            <a:ext cx="4418099" cy="8232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Respostas as metas estabelecidas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Introducao;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Implementação das ideias&gt;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Inicio do Projeto;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Apresentação do Código 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4" y="3400200"/>
            <a:ext cx="339432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funciona?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indice.css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Introducao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Respostas as metas estabelecidas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titulos1.css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Introducao;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49"/>
            <a:ext cx="5539200" cy="1888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	‘Contextualização’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empresa GYN Engenharia necessita de um programa para executar os cálculos matemáticos básicos do dia a dia</a:t>
            </a:r>
            <a:r>
              <a:rPr lang="pt-BR" dirty="0">
                <a:solidFill>
                  <a:schemeClr val="accent6"/>
                </a:solidFill>
              </a:rPr>
              <a:t>.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Possuindo como objetivo entregar uma calculadora padrão com as funções básicas de soma, subtração, multiplicação, divisão, potencialização, raiz quadrada e porcentagem. </a:t>
            </a:r>
            <a:endParaRPr lang="pt-BR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introducao1.html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introducao1.css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6"/>
                </a:solidFill>
              </a:rPr>
              <a:t>[</a:t>
            </a:r>
            <a:r>
              <a:rPr lang="pt-BR">
                <a:solidFill>
                  <a:srgbClr val="FCC642"/>
                </a:solidFill>
              </a:rPr>
              <a:t>Inicio do Projeto</a:t>
            </a:r>
            <a:r>
              <a:rPr lang="pt-BR">
                <a:solidFill>
                  <a:schemeClr val="accent6"/>
                </a:solidFill>
              </a:rPr>
              <a:t>]</a:t>
            </a:r>
            <a:r>
              <a:rPr lang="pt-BR">
                <a:solidFill>
                  <a:schemeClr val="accent1"/>
                </a:solidFill>
              </a:rPr>
              <a:t> </a:t>
            </a:r>
            <a:endParaRPr lang="pt-BR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Implementação das ideias&gt;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titulos2.css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cxnSpLocks/>
            <a:stCxn id="577" idx="1"/>
            <a:endCxn id="578" idx="1"/>
          </p:cNvCxnSpPr>
          <p:nvPr/>
        </p:nvCxnSpPr>
        <p:spPr>
          <a:xfrm>
            <a:off x="2758825" y="2014499"/>
            <a:ext cx="1164876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</a:t>
            </a:r>
            <a:r>
              <a:rPr lang="en" dirty="0">
                <a:solidFill>
                  <a:schemeClr val="accent2"/>
                </a:solidFill>
              </a:rPr>
              <a:t>‘Linguísticas ‘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47000"/>
            <a:chOff x="1084825" y="1153725"/>
            <a:chExt cx="506100" cy="34470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55351" y="1304024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Linguagem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53450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58825" y="1947149"/>
            <a:ext cx="1164875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53451" y="2168191"/>
            <a:ext cx="2735100" cy="8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Minecraft foi feito todinho no </a:t>
            </a:r>
            <a:r>
              <a:rPr lang="en" sz="14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!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23701" y="184529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1000%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cxnSpLocks/>
            <a:endCxn id="589" idx="1"/>
          </p:cNvCxnSpPr>
          <p:nvPr/>
        </p:nvCxnSpPr>
        <p:spPr>
          <a:xfrm>
            <a:off x="5799962" y="1998991"/>
            <a:ext cx="116487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960537" y="1829791"/>
            <a:ext cx="99967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5014850" y="2178083"/>
            <a:ext cx="2845587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Alguem passou muita raiva usando </a:t>
            </a:r>
            <a:r>
              <a:rPr lang="en" sz="1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Swing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!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64837" y="1829791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100%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linguas.css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0" name="Picture 2" descr="Java - ícones de logotipo grátis">
            <a:extLst>
              <a:ext uri="{FF2B5EF4-FFF2-40B4-BE49-F238E27FC236}">
                <a16:creationId xmlns:a16="http://schemas.microsoft.com/office/drawing/2014/main" id="{76B2A300-2899-7353-834F-5F9B476C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43" y="2107183"/>
            <a:ext cx="551872" cy="5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8F95427-5591-EABA-A5FA-0F708872B5C9}"/>
              </a:ext>
            </a:extLst>
          </p:cNvPr>
          <p:cNvSpPr/>
          <p:nvPr/>
        </p:nvSpPr>
        <p:spPr>
          <a:xfrm>
            <a:off x="5799962" y="1936587"/>
            <a:ext cx="1164875" cy="1347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Requisitos; </a:t>
            </a:r>
            <a:r>
              <a:rPr lang="en" sz="3000" dirty="0">
                <a:solidFill>
                  <a:schemeClr val="accent6"/>
                </a:solidFill>
              </a:rPr>
              <a:t>{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910524"/>
            <a:ext cx="5539200" cy="1684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	‘Funcionais’</a:t>
            </a:r>
            <a:endParaRPr dirty="0">
              <a:solidFill>
                <a:schemeClr val="accent2"/>
              </a:solidFill>
            </a:endParaRPr>
          </a:p>
          <a:p>
            <a:pPr marL="449116" indent="0" algn="just">
              <a:spcBef>
                <a:spcPts val="1000"/>
              </a:spcBef>
            </a:pPr>
            <a:r>
              <a:rPr lang="pt-BR" sz="800" dirty="0">
                <a:solidFill>
                  <a:schemeClr val="accent6"/>
                </a:solidFill>
              </a:rPr>
              <a:t>*</a:t>
            </a:r>
            <a:r>
              <a:rPr lang="pt-BR" dirty="0">
                <a:solidFill>
                  <a:schemeClr val="accent6"/>
                </a:solidFill>
              </a:rPr>
              <a:t> </a:t>
            </a:r>
            <a:r>
              <a:rPr lang="pt-BR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Exibir interface interativa com botões de zero a nove, ponto, soma, subtração, multiplicação, divisão, porcentagem, raiz quadrada e potenciação. </a:t>
            </a:r>
            <a:endParaRPr lang="pt-BR" sz="1200" dirty="0">
              <a:solidFill>
                <a:schemeClr val="accent6"/>
              </a:solidFill>
            </a:endParaRPr>
          </a:p>
          <a:p>
            <a:pPr marL="449116" indent="0" algn="just">
              <a:spcBef>
                <a:spcPts val="1000"/>
              </a:spcBef>
            </a:pPr>
            <a:r>
              <a:rPr lang="pt-BR" sz="800" dirty="0">
                <a:solidFill>
                  <a:schemeClr val="accent6"/>
                </a:solidFill>
              </a:rPr>
              <a:t>*</a:t>
            </a:r>
            <a:r>
              <a:rPr lang="pt-BR" sz="1200" dirty="0">
                <a:solidFill>
                  <a:schemeClr val="accent6"/>
                </a:solidFill>
              </a:rPr>
              <a:t> </a:t>
            </a:r>
            <a:r>
              <a:rPr lang="pt-BR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Executar cálculos de funções matemáticas básicas (como somas, subtrações, multiplicações e divisões).</a:t>
            </a:r>
            <a:endParaRPr lang="pt-BR" sz="1200" dirty="0">
              <a:solidFill>
                <a:schemeClr val="accent6"/>
              </a:solidFill>
            </a:endParaRPr>
          </a:p>
          <a:p>
            <a:pPr marL="449116" indent="0" algn="just">
              <a:spcBef>
                <a:spcPts val="1000"/>
              </a:spcBef>
            </a:pPr>
            <a:r>
              <a:rPr lang="pt-BR" sz="800" dirty="0">
                <a:solidFill>
                  <a:schemeClr val="accent6"/>
                </a:solidFill>
              </a:rPr>
              <a:t>*</a:t>
            </a:r>
            <a:r>
              <a:rPr lang="pt-BR" sz="1200" dirty="0">
                <a:solidFill>
                  <a:schemeClr val="accent6"/>
                </a:solidFill>
              </a:rPr>
              <a:t> </a:t>
            </a:r>
            <a:r>
              <a:rPr lang="pt-BR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Exibir resultado das equações definidas pelo usuário de forma acumulativa</a:t>
            </a:r>
            <a:r>
              <a:rPr lang="pt-BR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449116" indent="0" algn="just">
              <a:spcBef>
                <a:spcPts val="1000"/>
              </a:spcBef>
            </a:pPr>
            <a:r>
              <a:rPr lang="pt-BR" sz="800" dirty="0">
                <a:solidFill>
                  <a:schemeClr val="accent6"/>
                </a:solidFill>
              </a:rPr>
              <a:t>*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Configurar aplicação compatível com Java para ser executada em Windows.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5033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Requisitos; </a:t>
            </a:r>
            <a:r>
              <a:rPr lang="en" sz="3000">
                <a:solidFill>
                  <a:schemeClr val="accent6"/>
                </a:solidFill>
              </a:rPr>
              <a:t>{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4833" y="183838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	‘Não Funcionais’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accent6"/>
                </a:solidFill>
              </a:rPr>
              <a:t>*</a:t>
            </a:r>
            <a:r>
              <a:rPr lang="pt-BR" dirty="0">
                <a:solidFill>
                  <a:schemeClr val="accent6"/>
                </a:solidFill>
              </a:rPr>
              <a:t> Sons nos botões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accent6"/>
                </a:solidFill>
              </a:rPr>
              <a:t>*</a:t>
            </a:r>
            <a:r>
              <a:rPr lang="pt-BR" dirty="0">
                <a:solidFill>
                  <a:schemeClr val="accent6"/>
                </a:solidFill>
              </a:rPr>
              <a:t> Melhora Gráfica</a:t>
            </a:r>
          </a:p>
          <a:p>
            <a:pPr marL="449116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pt-BR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1643506"/>
            <a:ext cx="667800" cy="2292644"/>
            <a:chOff x="1590925" y="1643506"/>
            <a:chExt cx="667800" cy="2292644"/>
          </a:xfrm>
        </p:grpSpPr>
        <p:cxnSp>
          <p:nvCxnSpPr>
            <p:cNvPr id="567" name="Google Shape;567;p32"/>
            <p:cNvCxnSpPr>
              <a:cxnSpLocks/>
              <a:stCxn id="13" idx="2"/>
            </p:cNvCxnSpPr>
            <p:nvPr/>
          </p:nvCxnSpPr>
          <p:spPr>
            <a:xfrm>
              <a:off x="1794833" y="1643506"/>
              <a:ext cx="0" cy="185724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90925" y="353595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requisitosnfunc.css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Google Shape;568;p32">
            <a:extLst>
              <a:ext uri="{FF2B5EF4-FFF2-40B4-BE49-F238E27FC236}">
                <a16:creationId xmlns:a16="http://schemas.microsoft.com/office/drawing/2014/main" id="{E29F28C5-D584-20FB-FBA0-D930CCDB4644}"/>
              </a:ext>
            </a:extLst>
          </p:cNvPr>
          <p:cNvSpPr txBox="1"/>
          <p:nvPr/>
        </p:nvSpPr>
        <p:spPr>
          <a:xfrm>
            <a:off x="1460933" y="1243306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23306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</a:t>
            </a:r>
            <a:r>
              <a:rPr lang="en" dirty="0">
                <a:solidFill>
                  <a:schemeClr val="accent2"/>
                </a:solidFill>
              </a:rPr>
              <a:t>‘UML’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metodologia.css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5201B34-3961-9073-F21D-92AF84B7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687" y="1442628"/>
            <a:ext cx="2199127" cy="2511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 Language Workshop for Beginners by Slidesgo" id="{1C08A388-10A8-4799-AD12-955D10DDD02A}" vid="{2195EB76-C0A9-4039-BB91-8F43368086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</Template>
  <TotalTime>187</TotalTime>
  <Words>376</Words>
  <Application>Microsoft Office PowerPoint</Application>
  <PresentationFormat>Apresentação na tela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Fira Code</vt:lpstr>
      <vt:lpstr>Programming Language Workshop for Beginners by Slidesgo</vt:lpstr>
      <vt:lpstr>CalculaDORa ‘Projeto Calc’ {</vt:lpstr>
      <vt:lpstr>01</vt:lpstr>
      <vt:lpstr>01 {</vt:lpstr>
      <vt:lpstr>Introducao; {</vt:lpstr>
      <vt:lpstr>02 {</vt:lpstr>
      <vt:lpstr>Ferramentas ‘Linguísticas ‘{</vt:lpstr>
      <vt:lpstr>Requisitos; {</vt:lpstr>
      <vt:lpstr>Requisitos; {</vt:lpstr>
      <vt:lpstr>Ferramenta‘UML’ {</vt:lpstr>
      <vt:lpstr>03 {</vt:lpstr>
      <vt:lpstr>Agradecimentos; 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Dev’tacerto ‘Projeto DevElha’ {</dc:title>
  <dc:creator>Pedro Andrade</dc:creator>
  <cp:lastModifiedBy>Julio Yushi Kawahata</cp:lastModifiedBy>
  <cp:revision>10</cp:revision>
  <dcterms:created xsi:type="dcterms:W3CDTF">2022-06-20T17:00:04Z</dcterms:created>
  <dcterms:modified xsi:type="dcterms:W3CDTF">2022-09-02T21:41:24Z</dcterms:modified>
</cp:coreProperties>
</file>