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0" r:id="rId4"/>
    <p:sldId id="263" r:id="rId5"/>
    <p:sldId id="261" r:id="rId6"/>
    <p:sldId id="258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9"/>
    <p:restoredTop sz="94674"/>
  </p:normalViewPr>
  <p:slideViewPr>
    <p:cSldViewPr snapToGrid="0" snapToObjects="1">
      <p:cViewPr varScale="1">
        <p:scale>
          <a:sx n="54" d="100"/>
          <a:sy n="54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867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1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65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8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1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3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4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1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6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4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8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9CDFC1-DB64-D746-A89A-2330368D2494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77EE376-C4F4-0949-8B02-795A27453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A93-8CCD-7A43-83A1-63246237C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C514B-0A6D-C04A-9CED-A3FB881B0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CSMakers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7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84" y="792474"/>
            <a:ext cx="10312831" cy="4413269"/>
          </a:xfrm>
        </p:spPr>
        <p:txBody>
          <a:bodyPr>
            <a:normAutofit/>
          </a:bodyPr>
          <a:lstStyle/>
          <a:p>
            <a:pPr algn="ctr"/>
            <a:r>
              <a:rPr lang="en-US" sz="9000" dirty="0"/>
              <a:t>What </a:t>
            </a:r>
            <a:br>
              <a:rPr lang="en-US" sz="9000" dirty="0"/>
            </a:br>
            <a:r>
              <a:rPr lang="en-US" sz="9000" dirty="0"/>
              <a:t>algorithms </a:t>
            </a:r>
            <a:br>
              <a:rPr lang="en-US" sz="9000" dirty="0"/>
            </a:br>
            <a:r>
              <a:rPr lang="en-US" sz="9000" dirty="0"/>
              <a:t>can you think of ?</a:t>
            </a:r>
          </a:p>
        </p:txBody>
      </p:sp>
    </p:spTree>
    <p:extLst>
      <p:ext uri="{BB962C8B-B14F-4D97-AF65-F5344CB8AC3E}">
        <p14:creationId xmlns:p14="http://schemas.microsoft.com/office/powerpoint/2010/main" val="402429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133"/>
            <a:ext cx="10396883" cy="4733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000000"/>
                </a:solidFill>
              </a:rPr>
              <a:t>Calculating total after discount and sales tax</a:t>
            </a:r>
          </a:p>
          <a:p>
            <a:pPr marL="0" indent="0" algn="ctr">
              <a:buNone/>
            </a:pPr>
            <a:r>
              <a:rPr lang="en-US" sz="2600" dirty="0"/>
              <a:t>Item Price: $15.00		Discount rate: 20%		Tax Rate: 9%</a:t>
            </a: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Get item price, discount rate, &amp; sales tax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discount rate times item price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rgbClr val="000000"/>
                </a:solidFill>
              </a:rPr>
              <a:t>Subtract that from item price for new item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new item price times sales tax rate to get tax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new item price times sales tax rate to get tax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600" dirty="0">
                <a:solidFill>
                  <a:srgbClr val="000000"/>
                </a:solidFill>
              </a:rPr>
              <a:t>Add new item price to the tax amount for total</a:t>
            </a: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96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817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133"/>
            <a:ext cx="10396883" cy="47333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900" dirty="0">
                <a:solidFill>
                  <a:srgbClr val="000000"/>
                </a:solidFill>
              </a:rPr>
              <a:t>Calculating total after discount and sales tax</a:t>
            </a:r>
          </a:p>
          <a:p>
            <a:pPr marL="0" indent="0" algn="ctr">
              <a:buNone/>
            </a:pPr>
            <a:r>
              <a:rPr lang="en-US" sz="2600" dirty="0"/>
              <a:t>Item Price: $15.00		Discount rate: 20%		Tax Rate: 9%</a:t>
            </a:r>
            <a:endParaRPr lang="en-US" sz="2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Get item price, discount rate, &amp; sales tax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discount rate times item price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400" dirty="0">
                <a:solidFill>
                  <a:srgbClr val="000000"/>
                </a:solidFill>
              </a:rPr>
              <a:t>Subtract that from item price for new item price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new item price times sales tax rate to get tax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</a:rPr>
              <a:t>Multiply new item price times sales tax rate to get tax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600" dirty="0">
                <a:solidFill>
                  <a:srgbClr val="000000"/>
                </a:solidFill>
              </a:rPr>
              <a:t>Add new item price to the tax amount for total</a:t>
            </a:r>
            <a:r>
              <a:rPr lang="en-US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F432EE-F813-4FC1-AFC0-C6DA0DD759C2}"/>
              </a:ext>
            </a:extLst>
          </p:cNvPr>
          <p:cNvSpPr/>
          <p:nvPr/>
        </p:nvSpPr>
        <p:spPr>
          <a:xfrm>
            <a:off x="8067854" y="2256312"/>
            <a:ext cx="3063833" cy="2565070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01773-B22C-462E-9289-4A87B1D801B1}"/>
              </a:ext>
            </a:extLst>
          </p:cNvPr>
          <p:cNvSpPr txBox="1"/>
          <p:nvPr/>
        </p:nvSpPr>
        <p:spPr>
          <a:xfrm>
            <a:off x="8067854" y="2551837"/>
            <a:ext cx="3014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1"/>
                </a:solidFill>
              </a:rPr>
              <a:t>Answer:</a:t>
            </a:r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sz="4500" dirty="0"/>
              <a:t>$13.08</a:t>
            </a:r>
          </a:p>
        </p:txBody>
      </p:sp>
    </p:spTree>
    <p:extLst>
      <p:ext uri="{BB962C8B-B14F-4D97-AF65-F5344CB8AC3E}">
        <p14:creationId xmlns:p14="http://schemas.microsoft.com/office/powerpoint/2010/main" val="124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2605-C760-1044-B2B0-4E81CA6E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2776-51CD-8544-B8CE-F7B61C9418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469630"/>
            <a:ext cx="10394707" cy="3311189"/>
          </a:xfrm>
        </p:spPr>
        <p:txBody>
          <a:bodyPr>
            <a:normAutofit/>
          </a:bodyPr>
          <a:lstStyle/>
          <a:p>
            <a:r>
              <a:rPr lang="en-US" sz="2800" dirty="0"/>
              <a:t>In mathematics and computer science, an algorithm is an unambiguous specification of how to solve a class of problems. Algorithms can perform calculation, data processing and automated reasoning tasks.</a:t>
            </a:r>
          </a:p>
        </p:txBody>
      </p:sp>
    </p:spTree>
    <p:extLst>
      <p:ext uri="{BB962C8B-B14F-4D97-AF65-F5344CB8AC3E}">
        <p14:creationId xmlns:p14="http://schemas.microsoft.com/office/powerpoint/2010/main" val="106859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CCA7-AAF4-E441-9EA0-F22777ABF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C8FDB-1559-5E4E-8722-69806D0C1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Algorithm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624009"/>
            <a:ext cx="10394707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Simpler terms</a:t>
            </a:r>
          </a:p>
          <a:p>
            <a:pPr algn="ctr"/>
            <a:r>
              <a:rPr lang="en-US" sz="3200" dirty="0"/>
              <a:t>a step-by-step procedure for solving a problem </a:t>
            </a:r>
          </a:p>
          <a:p>
            <a:pPr marL="0" indent="0" algn="ctr">
              <a:buNone/>
            </a:pPr>
            <a:r>
              <a:rPr lang="en-US" sz="3200" dirty="0"/>
              <a:t>or</a:t>
            </a:r>
          </a:p>
          <a:p>
            <a:pPr algn="ctr"/>
            <a:r>
              <a:rPr lang="en-US" sz="3200" dirty="0"/>
              <a:t> a step-by-step procedure To accomplish a task.</a:t>
            </a:r>
          </a:p>
        </p:txBody>
      </p:sp>
    </p:spTree>
    <p:extLst>
      <p:ext uri="{BB962C8B-B14F-4D97-AF65-F5344CB8AC3E}">
        <p14:creationId xmlns:p14="http://schemas.microsoft.com/office/powerpoint/2010/main" val="30586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F6C7B0E-D458-7E4F-9E76-F68AC91138D0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tretch>
            <a:fillRect/>
          </a:stretch>
        </p:blipFill>
        <p:spPr>
          <a:xfrm rot="1646179">
            <a:off x="7833220" y="1260650"/>
            <a:ext cx="3797300" cy="12065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2EF3AF4-5AE9-4D49-B531-A4129C888B63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15088" b="15088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FFF7CAF-C0C1-5248-87E9-3B826858E7BA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tretch>
            <a:fillRect/>
          </a:stretch>
        </p:blipFill>
        <p:spPr>
          <a:xfrm>
            <a:off x="4857413" y="0"/>
            <a:ext cx="2067299" cy="155448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BD918C-7320-0442-BA75-CB70C2E5A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42190">
            <a:off x="944657" y="791325"/>
            <a:ext cx="2117561" cy="2194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F337E2-3B78-FE4B-8C44-1AFA2BEEF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10205">
            <a:off x="8309470" y="3598632"/>
            <a:ext cx="1737360" cy="1737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2EA503-C2F7-7847-B7CA-33DBCAF64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7441">
            <a:off x="2229728" y="3093016"/>
            <a:ext cx="1828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526F5-853B-264B-A7BF-EF0D7490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07" y="1044250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How could you use an algorithm in your daily life?</a:t>
            </a:r>
          </a:p>
        </p:txBody>
      </p:sp>
    </p:spTree>
    <p:extLst>
      <p:ext uri="{BB962C8B-B14F-4D97-AF65-F5344CB8AC3E}">
        <p14:creationId xmlns:p14="http://schemas.microsoft.com/office/powerpoint/2010/main" val="64888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A8CDCA-EC58-40B4-9F17-A7B613A32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BC44137-B240-488D-B88F-9D266FACA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0FFA344-365C-4944-848F-8B966C33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D73EBEE6-2E8A-47F3-ADCA-5C0A95C36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7525714-3E1C-46F0-A17D-D3BE3D221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B178D758-A5E1-416F-9966-F71730470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D430-56EA-45B9-8632-927BEBF0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noFill/>
            <a:miter lim="800000"/>
          </a:ln>
          <a:effectLst>
            <a:outerShdw blurRad="101600" dist="1524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526F5-853B-264B-A7BF-EF0D7490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11" y="1008783"/>
            <a:ext cx="9841575" cy="2646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Hmmmmm</a:t>
            </a:r>
            <a:r>
              <a:rPr lang="en-US" dirty="0"/>
              <a:t>…..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Lets Brainstorm…</a:t>
            </a:r>
          </a:p>
        </p:txBody>
      </p:sp>
    </p:spTree>
    <p:extLst>
      <p:ext uri="{BB962C8B-B14F-4D97-AF65-F5344CB8AC3E}">
        <p14:creationId xmlns:p14="http://schemas.microsoft.com/office/powerpoint/2010/main" val="184701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60AD-556A-4C43-8314-AA82EB69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23" y="309768"/>
            <a:ext cx="6345302" cy="1295982"/>
          </a:xfrm>
        </p:spPr>
        <p:txBody>
          <a:bodyPr/>
          <a:lstStyle/>
          <a:p>
            <a:r>
              <a:rPr lang="en-US" dirty="0"/>
              <a:t>Making a peanut butter and Jelly sandwich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C3DA923-7F94-3F4D-8A75-F23C043527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132328" y="1747632"/>
            <a:ext cx="4005143" cy="26700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EAC56-4234-D54D-A3E3-D748FC754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045" y="1747632"/>
            <a:ext cx="6945283" cy="3504618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 Gather all ingredients you need for the Sandwich.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Pull out 2 slices of bread.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Open the Peanut Butter and Jelly containers.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Spread the butter on one slice of bread.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Spread the jelly on the other slice of bread.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Combine the 2 pieces of bread together.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Clean up your work area.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300" dirty="0"/>
              <a:t>Enjoy your sandwich.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0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4261"/>
            <a:ext cx="10396883" cy="3311189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2400" dirty="0"/>
              <a:t>Tying your shoes</a:t>
            </a:r>
          </a:p>
          <a:p>
            <a:pPr algn="ctr"/>
            <a:r>
              <a:rPr lang="en-US" sz="2400" dirty="0"/>
              <a:t>Cooking</a:t>
            </a:r>
          </a:p>
          <a:p>
            <a:pPr algn="ctr"/>
            <a:r>
              <a:rPr lang="en-US" sz="2400" dirty="0"/>
              <a:t>Doing a math problem</a:t>
            </a:r>
          </a:p>
          <a:p>
            <a:pPr algn="ctr"/>
            <a:r>
              <a:rPr lang="en-US" sz="2400" dirty="0"/>
              <a:t>Writing a paper</a:t>
            </a:r>
          </a:p>
          <a:p>
            <a:pPr algn="ctr"/>
            <a:r>
              <a:rPr lang="en-US" sz="2400" dirty="0"/>
              <a:t>Tying a necktie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2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{994EFF67-8EF3-A04D-AE7F-28D9AD42E90A}tf10001077</Template>
  <TotalTime>10103</TotalTime>
  <Words>361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Impact</vt:lpstr>
      <vt:lpstr>Main Event</vt:lpstr>
      <vt:lpstr>algorithms</vt:lpstr>
      <vt:lpstr>What is an algorithm?</vt:lpstr>
      <vt:lpstr>What does that mean?</vt:lpstr>
      <vt:lpstr>an Algorithm IS…</vt:lpstr>
      <vt:lpstr>PowerPoint Presentation</vt:lpstr>
      <vt:lpstr>How could you use an algorithm in your daily life?</vt:lpstr>
      <vt:lpstr>Hmmmmm…..   Lets Brainstorm…</vt:lpstr>
      <vt:lpstr>Making a peanut butter and Jelly sandwich</vt:lpstr>
      <vt:lpstr>EXAMPLES</vt:lpstr>
      <vt:lpstr>What  algorithms  can you think of ?</vt:lpstr>
      <vt:lpstr>Example 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Jerrion Joy</dc:creator>
  <cp:lastModifiedBy>Emerson, Whittney LaTonia</cp:lastModifiedBy>
  <cp:revision>20</cp:revision>
  <cp:lastPrinted>2018-06-14T16:33:03Z</cp:lastPrinted>
  <dcterms:created xsi:type="dcterms:W3CDTF">2018-05-24T22:49:07Z</dcterms:created>
  <dcterms:modified xsi:type="dcterms:W3CDTF">2020-05-02T04:29:17Z</dcterms:modified>
</cp:coreProperties>
</file>