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75" r:id="rId4"/>
    <p:sldId id="277" r:id="rId5"/>
    <p:sldId id="278" r:id="rId6"/>
    <p:sldId id="280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>
        <p:scale>
          <a:sx n="85" d="100"/>
          <a:sy n="85" d="100"/>
        </p:scale>
        <p:origin x="58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bZSe6N_BXs?feature=oembed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youtube.com/watch?v=ZbZSe6N_BX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40E0-5047-4D30-BC14-CEE8DB8046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4F333-09F9-4FF4-BFCB-F268D46AE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Cindy stenger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6200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28C74C-61B3-4817-9764-BD323A4B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Liberation Serif"/>
              </a:rPr>
              <a:t>functions: </a:t>
            </a:r>
            <a:br>
              <a:rPr lang="en-US" b="0" i="0" dirty="0">
                <a:effectLst/>
              </a:rPr>
            </a:br>
            <a:endParaRPr lang="en-US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1474E4C-E623-4A14-9037-F00A9A16F3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44146" y="1046962"/>
            <a:ext cx="803087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of the coolest structures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computer science world is the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function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Functions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(sometimes called procedures)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 mini programs that you can use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 and over inside of your bigger program.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lesson will help you intuitively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understand why combining chunks of code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into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functions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be such a helpful practice. </a:t>
            </a:r>
          </a:p>
        </p:txBody>
      </p:sp>
    </p:spTree>
    <p:extLst>
      <p:ext uri="{BB962C8B-B14F-4D97-AF65-F5344CB8AC3E}">
        <p14:creationId xmlns:p14="http://schemas.microsoft.com/office/powerpoint/2010/main" val="88099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9B6937-34E7-4C2E-9F2E-FE6DB2C95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FFFF"/>
                </a:solidFill>
              </a:rPr>
              <a:t>Let’s start with a song:</a:t>
            </a:r>
          </a:p>
        </p:txBody>
      </p:sp>
      <p:sp>
        <p:nvSpPr>
          <p:cNvPr id="74" name="Content Placeholder 8">
            <a:extLst>
              <a:ext uri="{FF2B5EF4-FFF2-40B4-BE49-F238E27FC236}">
                <a16:creationId xmlns:a16="http://schemas.microsoft.com/office/drawing/2014/main" id="{48B474AB-DD76-44BE-B0A1-E4D3D2F38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I thought we were talking about functions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hlinkClick r:id="rId4"/>
            <a:extLst>
              <a:ext uri="{FF2B5EF4-FFF2-40B4-BE49-F238E27FC236}">
                <a16:creationId xmlns:a16="http://schemas.microsoft.com/office/drawing/2014/main" id="{FDE782F5-4305-48F0-A0B0-96BFCB24B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5497" y="1322064"/>
            <a:ext cx="6607113" cy="3734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1D5F49-5A58-4CD5-8F06-AA98A36579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8823" y="3124771"/>
            <a:ext cx="2040146" cy="1330769"/>
          </a:xfrm>
          <a:prstGeom prst="rect">
            <a:avLst/>
          </a:prstGeom>
        </p:spPr>
      </p:pic>
      <p:pic>
        <p:nvPicPr>
          <p:cNvPr id="8" name="Online Media 7" title="Pharrell Williams - Happy (Video)">
            <a:hlinkClick r:id="" action="ppaction://media"/>
            <a:extLst>
              <a:ext uri="{FF2B5EF4-FFF2-40B4-BE49-F238E27FC236}">
                <a16:creationId xmlns:a16="http://schemas.microsoft.com/office/drawing/2014/main" id="{44B8F0E7-060F-415B-A0B6-1941D58EB00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4118751" y="1298779"/>
            <a:ext cx="5472521" cy="30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23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DB847F-9002-4467-AE5E-054CD33CB785}"/>
              </a:ext>
            </a:extLst>
          </p:cNvPr>
          <p:cNvSpPr txBox="1"/>
          <p:nvPr/>
        </p:nvSpPr>
        <p:spPr>
          <a:xfrm>
            <a:off x="851647" y="181957"/>
            <a:ext cx="11214847" cy="6494085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It might seem crazy what I'm about to say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Sunshine she's here, you can take a break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I'm a hot air balloon that can go to space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With the air, like I don't care baby by the way (come on)</a:t>
            </a:r>
          </a:p>
          <a:p>
            <a:r>
              <a:rPr lang="en-US" sz="1600" dirty="0">
                <a:solidFill>
                  <a:schemeClr val="bg1"/>
                </a:solidFill>
              </a:rPr>
              <a:t>Because I'm happy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Clap along if you feel like a room without a roof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Because I'm happy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Clap along if you feel like happiness is the truth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Because I'm happy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Clap along if you know what happiness is to you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Because I'm happy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Clap along if you feel like that's what you </a:t>
            </a:r>
            <a:r>
              <a:rPr lang="en-US" sz="1600" dirty="0" err="1">
                <a:solidFill>
                  <a:schemeClr val="bg1"/>
                </a:solidFill>
              </a:rPr>
              <a:t>wanna</a:t>
            </a:r>
            <a:r>
              <a:rPr lang="en-US" sz="1600" dirty="0">
                <a:solidFill>
                  <a:schemeClr val="bg1"/>
                </a:solidFill>
              </a:rPr>
              <a:t> do (hey)</a:t>
            </a:r>
          </a:p>
          <a:p>
            <a:r>
              <a:rPr lang="en-US" sz="1600" dirty="0">
                <a:solidFill>
                  <a:schemeClr val="bg1"/>
                </a:solidFill>
              </a:rPr>
              <a:t>Here come bad news talking this and that (yeah)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Well, give me all you got, and don't hold it back (yeah)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Well, I should probably warn you, you'll be just fine (yeah)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No offense to you, don't waste your time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(Here's why)</a:t>
            </a:r>
          </a:p>
          <a:p>
            <a:r>
              <a:rPr lang="en-US" sz="1600" dirty="0">
                <a:solidFill>
                  <a:schemeClr val="bg1"/>
                </a:solidFill>
              </a:rPr>
              <a:t>Because I'm happy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Clap along if you feel like a room without a roof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Because I'm happy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Clap along if you feel like happiness is the truth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Because I'm happy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Clap along if you know what happiness is to you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Because I'm happy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Clap along if you feel like that's what you </a:t>
            </a:r>
            <a:r>
              <a:rPr lang="en-US" sz="1600" dirty="0" err="1">
                <a:solidFill>
                  <a:schemeClr val="bg1"/>
                </a:solidFill>
              </a:rPr>
              <a:t>wanna</a:t>
            </a:r>
            <a:r>
              <a:rPr lang="en-US" sz="1600" dirty="0">
                <a:solidFill>
                  <a:schemeClr val="bg1"/>
                </a:solidFill>
              </a:rPr>
              <a:t> do</a:t>
            </a:r>
          </a:p>
          <a:p>
            <a:r>
              <a:rPr lang="en-US" sz="1600" dirty="0">
                <a:solidFill>
                  <a:schemeClr val="bg1"/>
                </a:solidFill>
              </a:rPr>
              <a:t>Here go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(Happy)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Bring me down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Can't nothing (happy)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Bring me down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My level's too high (happy)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To bring me down</a:t>
            </a:r>
          </a:p>
          <a:p>
            <a:r>
              <a:rPr lang="en-US" sz="1600" dirty="0">
                <a:solidFill>
                  <a:schemeClr val="bg1"/>
                </a:solidFill>
              </a:rPr>
              <a:t>To bring me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(Let me tell you now)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Bring me down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Can't nothing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Bring me down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His level's too high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To bring me down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To bring me down</a:t>
            </a:r>
          </a:p>
          <a:p>
            <a:r>
              <a:rPr lang="en-US" sz="1600" dirty="0">
                <a:solidFill>
                  <a:schemeClr val="bg1"/>
                </a:solidFill>
              </a:rPr>
              <a:t>Because I'm happy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Clap along if you feel like a room without a roof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Because I'm happy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Clap along if you feel like happiness is the truth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Because I'm happy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Clap along if you know what happiness is to you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Because I'm happy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Clap along if you feel like that's what you </a:t>
            </a:r>
            <a:r>
              <a:rPr lang="en-US" sz="1600" dirty="0" err="1">
                <a:solidFill>
                  <a:schemeClr val="bg1"/>
                </a:solidFill>
              </a:rPr>
              <a:t>wanna</a:t>
            </a:r>
            <a:r>
              <a:rPr lang="en-US" sz="1600" dirty="0">
                <a:solidFill>
                  <a:schemeClr val="bg1"/>
                </a:solidFill>
              </a:rPr>
              <a:t> do</a:t>
            </a:r>
          </a:p>
          <a:p>
            <a:r>
              <a:rPr lang="en-US" sz="1600" dirty="0">
                <a:solidFill>
                  <a:schemeClr val="bg1"/>
                </a:solidFill>
              </a:rPr>
              <a:t>Because I'm happy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Clap along if you feel like a room without a roof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Because I'm happy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Clap along if you feel like happiness is the truth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Because I'm happy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Clap along if you know what happiness is to you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Because I'm happy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Clap along if you feel like that's what you </a:t>
            </a:r>
            <a:r>
              <a:rPr lang="en-US" sz="1600" dirty="0" err="1">
                <a:solidFill>
                  <a:schemeClr val="bg1"/>
                </a:solidFill>
              </a:rPr>
              <a:t>wanna</a:t>
            </a:r>
            <a:r>
              <a:rPr lang="en-US" sz="1600" dirty="0">
                <a:solidFill>
                  <a:schemeClr val="bg1"/>
                </a:solidFill>
              </a:rPr>
              <a:t> do</a:t>
            </a:r>
          </a:p>
        </p:txBody>
      </p:sp>
    </p:spTree>
    <p:extLst>
      <p:ext uri="{BB962C8B-B14F-4D97-AF65-F5344CB8AC3E}">
        <p14:creationId xmlns:p14="http://schemas.microsoft.com/office/powerpoint/2010/main" val="21845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0DB847F-9002-4467-AE5E-054CD33CB785}"/>
              </a:ext>
            </a:extLst>
          </p:cNvPr>
          <p:cNvSpPr txBox="1"/>
          <p:nvPr/>
        </p:nvSpPr>
        <p:spPr>
          <a:xfrm>
            <a:off x="771527" y="727169"/>
            <a:ext cx="11510961" cy="5946775"/>
          </a:xfrm>
          <a:prstGeom prst="rect">
            <a:avLst/>
          </a:prstGeom>
        </p:spPr>
        <p:txBody>
          <a:bodyPr vert="horz" lIns="91440" tIns="45720" rIns="91440" bIns="45720" numCol="3" rtlCol="0" anchor="t">
            <a:no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 dirty="0"/>
              <a:t>It might seem crazy what I'm about to say</a:t>
            </a:r>
            <a:br>
              <a:rPr lang="en-US" sz="1500" dirty="0"/>
            </a:br>
            <a:r>
              <a:rPr lang="en-US" sz="1500" dirty="0"/>
              <a:t>Sunshine she's here, you can take a break</a:t>
            </a:r>
            <a:br>
              <a:rPr lang="en-US" sz="1500" dirty="0"/>
            </a:br>
            <a:r>
              <a:rPr lang="en-US" sz="1500" dirty="0"/>
              <a:t>I'm a hot air balloon that can go to space</a:t>
            </a:r>
            <a:br>
              <a:rPr lang="en-US" sz="1500" dirty="0"/>
            </a:br>
            <a:r>
              <a:rPr lang="en-US" sz="1500" dirty="0"/>
              <a:t>With the air, like I don't care baby by the way (come on)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 dirty="0">
                <a:highlight>
                  <a:srgbClr val="FFFF00"/>
                </a:highlight>
              </a:rPr>
              <a:t>Because I'm happy</a:t>
            </a:r>
            <a:br>
              <a:rPr lang="en-US" sz="1500" dirty="0">
                <a:highlight>
                  <a:srgbClr val="FFFF00"/>
                </a:highlight>
              </a:rPr>
            </a:br>
            <a:r>
              <a:rPr lang="en-US" sz="1500" dirty="0">
                <a:highlight>
                  <a:srgbClr val="FFFF00"/>
                </a:highlight>
              </a:rPr>
              <a:t>Clap along if you feel like a room without a roof</a:t>
            </a:r>
            <a:br>
              <a:rPr lang="en-US" sz="1500" dirty="0">
                <a:highlight>
                  <a:srgbClr val="FFFF00"/>
                </a:highlight>
              </a:rPr>
            </a:br>
            <a:r>
              <a:rPr lang="en-US" sz="1500" dirty="0">
                <a:highlight>
                  <a:srgbClr val="FFFF00"/>
                </a:highlight>
              </a:rPr>
              <a:t>Because I'm happy</a:t>
            </a:r>
            <a:br>
              <a:rPr lang="en-US" sz="1500" dirty="0">
                <a:highlight>
                  <a:srgbClr val="FFFF00"/>
                </a:highlight>
              </a:rPr>
            </a:br>
            <a:r>
              <a:rPr lang="en-US" sz="1500" dirty="0">
                <a:highlight>
                  <a:srgbClr val="FFFF00"/>
                </a:highlight>
              </a:rPr>
              <a:t>Clap along if you feel like happiness is the truth</a:t>
            </a:r>
            <a:br>
              <a:rPr lang="en-US" sz="1500" dirty="0">
                <a:highlight>
                  <a:srgbClr val="FFFF00"/>
                </a:highlight>
              </a:rPr>
            </a:br>
            <a:r>
              <a:rPr lang="en-US" sz="1500" dirty="0">
                <a:highlight>
                  <a:srgbClr val="FFFF00"/>
                </a:highlight>
              </a:rPr>
              <a:t>Because I'm happy</a:t>
            </a:r>
            <a:br>
              <a:rPr lang="en-US" sz="1500" dirty="0">
                <a:highlight>
                  <a:srgbClr val="FFFF00"/>
                </a:highlight>
              </a:rPr>
            </a:br>
            <a:r>
              <a:rPr lang="en-US" sz="1500" dirty="0">
                <a:highlight>
                  <a:srgbClr val="FFFF00"/>
                </a:highlight>
              </a:rPr>
              <a:t>Clap along if you know what happiness is to you</a:t>
            </a:r>
            <a:br>
              <a:rPr lang="en-US" sz="1500" dirty="0">
                <a:highlight>
                  <a:srgbClr val="FFFF00"/>
                </a:highlight>
              </a:rPr>
            </a:br>
            <a:r>
              <a:rPr lang="en-US" sz="1500" dirty="0">
                <a:highlight>
                  <a:srgbClr val="FFFF00"/>
                </a:highlight>
              </a:rPr>
              <a:t>Because I'm happy</a:t>
            </a:r>
            <a:br>
              <a:rPr lang="en-US" sz="1500" dirty="0">
                <a:highlight>
                  <a:srgbClr val="FFFF00"/>
                </a:highlight>
              </a:rPr>
            </a:br>
            <a:r>
              <a:rPr lang="en-US" sz="1500" dirty="0">
                <a:highlight>
                  <a:srgbClr val="FFFF00"/>
                </a:highlight>
              </a:rPr>
              <a:t>Clap along if you feel like that's what you </a:t>
            </a:r>
            <a:r>
              <a:rPr lang="en-US" sz="1500" dirty="0" err="1">
                <a:highlight>
                  <a:srgbClr val="FFFF00"/>
                </a:highlight>
              </a:rPr>
              <a:t>wanna</a:t>
            </a:r>
            <a:r>
              <a:rPr lang="en-US" sz="1500" dirty="0">
                <a:highlight>
                  <a:srgbClr val="FFFF00"/>
                </a:highlight>
              </a:rPr>
              <a:t> do (hey)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 dirty="0"/>
              <a:t>Here come bad news talking this and that (yeah)</a:t>
            </a:r>
            <a:br>
              <a:rPr lang="en-US" sz="1500" dirty="0"/>
            </a:br>
            <a:r>
              <a:rPr lang="en-US" sz="1500" dirty="0"/>
              <a:t>Well, give me all you got, and don't hold it back (yeah)</a:t>
            </a:r>
            <a:br>
              <a:rPr lang="en-US" sz="1500" dirty="0"/>
            </a:br>
            <a:r>
              <a:rPr lang="en-US" sz="1500" dirty="0"/>
              <a:t>Well, I should probably warn you, you'll be just fine (yeah)</a:t>
            </a:r>
            <a:br>
              <a:rPr lang="en-US" sz="1500" dirty="0"/>
            </a:br>
            <a:r>
              <a:rPr lang="en-US" sz="1500" dirty="0"/>
              <a:t>No offense to you, don't waste your time</a:t>
            </a:r>
            <a:br>
              <a:rPr lang="en-US" sz="1500" dirty="0"/>
            </a:br>
            <a:r>
              <a:rPr lang="en-US" sz="1500" dirty="0"/>
              <a:t>(Here's why)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 dirty="0">
                <a:highlight>
                  <a:srgbClr val="FFFF00"/>
                </a:highlight>
              </a:rPr>
              <a:t>Because I'm happy</a:t>
            </a:r>
            <a:br>
              <a:rPr lang="en-US" sz="1500" dirty="0">
                <a:highlight>
                  <a:srgbClr val="FFFF00"/>
                </a:highlight>
              </a:rPr>
            </a:br>
            <a:r>
              <a:rPr lang="en-US" sz="1500" dirty="0">
                <a:highlight>
                  <a:srgbClr val="FFFF00"/>
                </a:highlight>
              </a:rPr>
              <a:t>Clap along if you feel like a room without a roof</a:t>
            </a:r>
            <a:br>
              <a:rPr lang="en-US" sz="1500" dirty="0">
                <a:highlight>
                  <a:srgbClr val="FFFF00"/>
                </a:highlight>
              </a:rPr>
            </a:br>
            <a:r>
              <a:rPr lang="en-US" sz="1500" dirty="0">
                <a:highlight>
                  <a:srgbClr val="FFFF00"/>
                </a:highlight>
              </a:rPr>
              <a:t>Because I'm happy</a:t>
            </a:r>
            <a:br>
              <a:rPr lang="en-US" sz="1500" dirty="0">
                <a:highlight>
                  <a:srgbClr val="FFFF00"/>
                </a:highlight>
              </a:rPr>
            </a:br>
            <a:r>
              <a:rPr lang="en-US" sz="1500" dirty="0">
                <a:highlight>
                  <a:srgbClr val="FFFF00"/>
                </a:highlight>
              </a:rPr>
              <a:t>Clap along if you feel like happiness is the truth</a:t>
            </a:r>
            <a:br>
              <a:rPr lang="en-US" sz="1500" dirty="0">
                <a:highlight>
                  <a:srgbClr val="FFFF00"/>
                </a:highlight>
              </a:rPr>
            </a:br>
            <a:r>
              <a:rPr lang="en-US" sz="1500" dirty="0">
                <a:highlight>
                  <a:srgbClr val="FFFF00"/>
                </a:highlight>
              </a:rPr>
              <a:t>Because I'm happy</a:t>
            </a:r>
            <a:br>
              <a:rPr lang="en-US" sz="1500" dirty="0">
                <a:highlight>
                  <a:srgbClr val="FFFF00"/>
                </a:highlight>
              </a:rPr>
            </a:br>
            <a:r>
              <a:rPr lang="en-US" sz="1500" dirty="0">
                <a:highlight>
                  <a:srgbClr val="FFFF00"/>
                </a:highlight>
              </a:rPr>
              <a:t>Clap along if you know what happiness is to you</a:t>
            </a:r>
            <a:br>
              <a:rPr lang="en-US" sz="1500" dirty="0">
                <a:highlight>
                  <a:srgbClr val="FFFF00"/>
                </a:highlight>
              </a:rPr>
            </a:br>
            <a:r>
              <a:rPr lang="en-US" sz="1500" dirty="0">
                <a:highlight>
                  <a:srgbClr val="FFFF00"/>
                </a:highlight>
              </a:rPr>
              <a:t>Because I'm happy</a:t>
            </a:r>
            <a:br>
              <a:rPr lang="en-US" sz="1500" dirty="0">
                <a:highlight>
                  <a:srgbClr val="FFFF00"/>
                </a:highlight>
              </a:rPr>
            </a:br>
            <a:r>
              <a:rPr lang="en-US" sz="1500" dirty="0">
                <a:highlight>
                  <a:srgbClr val="FFFF00"/>
                </a:highlight>
              </a:rPr>
              <a:t>Clap along if you feel like that's what you </a:t>
            </a:r>
            <a:r>
              <a:rPr lang="en-US" sz="1500" dirty="0" err="1">
                <a:highlight>
                  <a:srgbClr val="FFFF00"/>
                </a:highlight>
              </a:rPr>
              <a:t>wanna</a:t>
            </a:r>
            <a:r>
              <a:rPr lang="en-US" sz="1500" dirty="0">
                <a:highlight>
                  <a:srgbClr val="FFFF00"/>
                </a:highlight>
              </a:rPr>
              <a:t> do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 dirty="0"/>
              <a:t>Here go</a:t>
            </a:r>
            <a:br>
              <a:rPr lang="en-US" sz="1500" dirty="0"/>
            </a:br>
            <a:r>
              <a:rPr lang="en-US" sz="1500" dirty="0"/>
              <a:t>(Happy)</a:t>
            </a:r>
            <a:br>
              <a:rPr lang="en-US" sz="1500" dirty="0"/>
            </a:br>
            <a:r>
              <a:rPr lang="en-US" sz="1500" dirty="0"/>
              <a:t>Bring me down</a:t>
            </a:r>
            <a:br>
              <a:rPr lang="en-US" sz="1500" dirty="0"/>
            </a:br>
            <a:r>
              <a:rPr lang="en-US" sz="1500" dirty="0"/>
              <a:t>Can't nothing (happy)</a:t>
            </a:r>
            <a:br>
              <a:rPr lang="en-US" sz="1500" dirty="0"/>
            </a:br>
            <a:r>
              <a:rPr lang="en-US" sz="1500" dirty="0"/>
              <a:t>Bring me down</a:t>
            </a:r>
            <a:br>
              <a:rPr lang="en-US" sz="1500" dirty="0"/>
            </a:br>
            <a:r>
              <a:rPr lang="en-US" sz="1500" dirty="0"/>
              <a:t>My level's too high (happy)</a:t>
            </a:r>
            <a:br>
              <a:rPr lang="en-US" sz="1500" dirty="0"/>
            </a:br>
            <a:r>
              <a:rPr lang="en-US" sz="1500" dirty="0"/>
              <a:t>To bring me down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 dirty="0"/>
              <a:t>To bring me</a:t>
            </a:r>
            <a:br>
              <a:rPr lang="en-US" sz="1500" dirty="0"/>
            </a:br>
            <a:r>
              <a:rPr lang="en-US" sz="1500" dirty="0"/>
              <a:t>(Let me tell you now)</a:t>
            </a:r>
            <a:br>
              <a:rPr lang="en-US" sz="1500" dirty="0"/>
            </a:br>
            <a:r>
              <a:rPr lang="en-US" sz="1500" dirty="0"/>
              <a:t>Bring me down</a:t>
            </a:r>
            <a:br>
              <a:rPr lang="en-US" sz="1500" dirty="0"/>
            </a:br>
            <a:r>
              <a:rPr lang="en-US" sz="1500" dirty="0"/>
              <a:t>Can't nothing</a:t>
            </a:r>
            <a:br>
              <a:rPr lang="en-US" sz="1500" dirty="0"/>
            </a:br>
            <a:r>
              <a:rPr lang="en-US" sz="1500" dirty="0"/>
              <a:t>Bring me down</a:t>
            </a:r>
            <a:br>
              <a:rPr lang="en-US" sz="1500" dirty="0"/>
            </a:br>
            <a:r>
              <a:rPr lang="en-US" sz="1500" dirty="0"/>
              <a:t>His level's too high</a:t>
            </a:r>
            <a:br>
              <a:rPr lang="en-US" sz="1500" dirty="0"/>
            </a:br>
            <a:r>
              <a:rPr lang="en-US" sz="1500" dirty="0"/>
              <a:t>To bring me down</a:t>
            </a:r>
            <a:br>
              <a:rPr lang="en-US" sz="1500" dirty="0"/>
            </a:br>
            <a:r>
              <a:rPr lang="en-US" sz="1500" dirty="0"/>
              <a:t>To bring me down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 dirty="0">
                <a:highlight>
                  <a:srgbClr val="FFFF00"/>
                </a:highlight>
              </a:rPr>
              <a:t>Because I'm happy</a:t>
            </a:r>
            <a:br>
              <a:rPr lang="en-US" sz="1500" dirty="0">
                <a:highlight>
                  <a:srgbClr val="FFFF00"/>
                </a:highlight>
              </a:rPr>
            </a:br>
            <a:r>
              <a:rPr lang="en-US" sz="1500" dirty="0">
                <a:highlight>
                  <a:srgbClr val="FFFF00"/>
                </a:highlight>
              </a:rPr>
              <a:t>Clap along if you feel like a room without a roof</a:t>
            </a:r>
            <a:br>
              <a:rPr lang="en-US" sz="1500" dirty="0">
                <a:highlight>
                  <a:srgbClr val="FFFF00"/>
                </a:highlight>
              </a:rPr>
            </a:br>
            <a:r>
              <a:rPr lang="en-US" sz="1500" dirty="0">
                <a:highlight>
                  <a:srgbClr val="FFFF00"/>
                </a:highlight>
              </a:rPr>
              <a:t>Because I'm happy</a:t>
            </a:r>
            <a:br>
              <a:rPr lang="en-US" sz="1500" dirty="0">
                <a:highlight>
                  <a:srgbClr val="FFFF00"/>
                </a:highlight>
              </a:rPr>
            </a:br>
            <a:r>
              <a:rPr lang="en-US" sz="1500" dirty="0">
                <a:highlight>
                  <a:srgbClr val="FFFF00"/>
                </a:highlight>
              </a:rPr>
              <a:t>Clap along if you feel like happiness is the truth</a:t>
            </a:r>
            <a:br>
              <a:rPr lang="en-US" sz="1500" dirty="0">
                <a:highlight>
                  <a:srgbClr val="FFFF00"/>
                </a:highlight>
              </a:rPr>
            </a:br>
            <a:r>
              <a:rPr lang="en-US" sz="1500" dirty="0">
                <a:highlight>
                  <a:srgbClr val="FFFF00"/>
                </a:highlight>
              </a:rPr>
              <a:t>Because I'm happy</a:t>
            </a:r>
            <a:br>
              <a:rPr lang="en-US" sz="1500" dirty="0">
                <a:highlight>
                  <a:srgbClr val="FFFF00"/>
                </a:highlight>
              </a:rPr>
            </a:br>
            <a:r>
              <a:rPr lang="en-US" sz="1500" dirty="0">
                <a:highlight>
                  <a:srgbClr val="FFFF00"/>
                </a:highlight>
              </a:rPr>
              <a:t>Clap along if you know what happiness is to you</a:t>
            </a:r>
            <a:br>
              <a:rPr lang="en-US" sz="1500" dirty="0">
                <a:highlight>
                  <a:srgbClr val="FFFF00"/>
                </a:highlight>
              </a:rPr>
            </a:br>
            <a:r>
              <a:rPr lang="en-US" sz="1500" dirty="0">
                <a:highlight>
                  <a:srgbClr val="FFFF00"/>
                </a:highlight>
              </a:rPr>
              <a:t>Because I'm happy</a:t>
            </a:r>
            <a:br>
              <a:rPr lang="en-US" sz="1500" dirty="0">
                <a:highlight>
                  <a:srgbClr val="FFFF00"/>
                </a:highlight>
              </a:rPr>
            </a:br>
            <a:r>
              <a:rPr lang="en-US" sz="1500" dirty="0">
                <a:highlight>
                  <a:srgbClr val="FFFF00"/>
                </a:highlight>
              </a:rPr>
              <a:t>Clap along if you feel like that's what you </a:t>
            </a:r>
            <a:r>
              <a:rPr lang="en-US" sz="1500" dirty="0" err="1">
                <a:highlight>
                  <a:srgbClr val="FFFF00"/>
                </a:highlight>
              </a:rPr>
              <a:t>wanna</a:t>
            </a:r>
            <a:r>
              <a:rPr lang="en-US" sz="1500" dirty="0">
                <a:highlight>
                  <a:srgbClr val="FFFF00"/>
                </a:highlight>
              </a:rPr>
              <a:t> do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500" dirty="0">
              <a:highlight>
                <a:srgbClr val="FFFF00"/>
              </a:highlight>
            </a:endParaRP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 dirty="0">
                <a:highlight>
                  <a:srgbClr val="FFFF00"/>
                </a:highlight>
              </a:rPr>
              <a:t>Because I'm happy</a:t>
            </a:r>
            <a:br>
              <a:rPr lang="en-US" sz="1500" dirty="0">
                <a:highlight>
                  <a:srgbClr val="FFFF00"/>
                </a:highlight>
              </a:rPr>
            </a:br>
            <a:r>
              <a:rPr lang="en-US" sz="1500" dirty="0">
                <a:highlight>
                  <a:srgbClr val="FFFF00"/>
                </a:highlight>
              </a:rPr>
              <a:t>Clap along if you feel like a room without a roof</a:t>
            </a:r>
            <a:br>
              <a:rPr lang="en-US" sz="1500" dirty="0">
                <a:highlight>
                  <a:srgbClr val="FFFF00"/>
                </a:highlight>
              </a:rPr>
            </a:br>
            <a:r>
              <a:rPr lang="en-US" sz="1500" dirty="0">
                <a:highlight>
                  <a:srgbClr val="FFFF00"/>
                </a:highlight>
              </a:rPr>
              <a:t>Because I'm happy</a:t>
            </a:r>
            <a:br>
              <a:rPr lang="en-US" sz="1500" dirty="0">
                <a:highlight>
                  <a:srgbClr val="FFFF00"/>
                </a:highlight>
              </a:rPr>
            </a:br>
            <a:r>
              <a:rPr lang="en-US" sz="1500" dirty="0">
                <a:highlight>
                  <a:srgbClr val="FFFF00"/>
                </a:highlight>
              </a:rPr>
              <a:t>Clap along if you feel like happiness is the truth</a:t>
            </a:r>
            <a:br>
              <a:rPr lang="en-US" sz="1500" dirty="0">
                <a:highlight>
                  <a:srgbClr val="FFFF00"/>
                </a:highlight>
              </a:rPr>
            </a:br>
            <a:r>
              <a:rPr lang="en-US" sz="1500" dirty="0">
                <a:highlight>
                  <a:srgbClr val="FFFF00"/>
                </a:highlight>
              </a:rPr>
              <a:t>Because I'm happy</a:t>
            </a:r>
            <a:br>
              <a:rPr lang="en-US" sz="1500" dirty="0">
                <a:highlight>
                  <a:srgbClr val="FFFF00"/>
                </a:highlight>
              </a:rPr>
            </a:br>
            <a:r>
              <a:rPr lang="en-US" sz="1500" dirty="0">
                <a:highlight>
                  <a:srgbClr val="FFFF00"/>
                </a:highlight>
              </a:rPr>
              <a:t>Clap along if you know what happiness is to you</a:t>
            </a:r>
            <a:br>
              <a:rPr lang="en-US" sz="1500" dirty="0">
                <a:highlight>
                  <a:srgbClr val="FFFF00"/>
                </a:highlight>
              </a:rPr>
            </a:br>
            <a:r>
              <a:rPr lang="en-US" sz="1500" dirty="0">
                <a:highlight>
                  <a:srgbClr val="FFFF00"/>
                </a:highlight>
              </a:rPr>
              <a:t>Because I'm happy</a:t>
            </a:r>
            <a:br>
              <a:rPr lang="en-US" sz="1500" dirty="0">
                <a:highlight>
                  <a:srgbClr val="FFFF00"/>
                </a:highlight>
              </a:rPr>
            </a:br>
            <a:r>
              <a:rPr lang="en-US" sz="1500" dirty="0">
                <a:highlight>
                  <a:srgbClr val="FFFF00"/>
                </a:highlight>
              </a:rPr>
              <a:t>Clap along if you feel like that's what you </a:t>
            </a:r>
            <a:r>
              <a:rPr lang="en-US" sz="1500" dirty="0" err="1">
                <a:highlight>
                  <a:srgbClr val="FFFF00"/>
                </a:highlight>
              </a:rPr>
              <a:t>wanna</a:t>
            </a:r>
            <a:r>
              <a:rPr lang="en-US" sz="1500" dirty="0">
                <a:highlight>
                  <a:srgbClr val="FFFF00"/>
                </a:highlight>
              </a:rPr>
              <a:t> do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89021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0DB847F-9002-4467-AE5E-054CD33CB785}"/>
              </a:ext>
            </a:extLst>
          </p:cNvPr>
          <p:cNvSpPr txBox="1"/>
          <p:nvPr/>
        </p:nvSpPr>
        <p:spPr>
          <a:xfrm>
            <a:off x="5782236" y="772133"/>
            <a:ext cx="8507505" cy="4556126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600" dirty="0"/>
              <a:t>It might seem crazy what I'm about to say</a:t>
            </a:r>
            <a:br>
              <a:rPr lang="en-US" sz="1600" dirty="0"/>
            </a:br>
            <a:r>
              <a:rPr lang="en-US" sz="1600" dirty="0"/>
              <a:t>Sunshine she's here, you can take a break</a:t>
            </a:r>
            <a:br>
              <a:rPr lang="en-US" sz="1600" dirty="0"/>
            </a:br>
            <a:r>
              <a:rPr lang="en-US" sz="1600" dirty="0"/>
              <a:t>I'm a hot air balloon that can go to space</a:t>
            </a:r>
            <a:br>
              <a:rPr lang="en-US" sz="1600" dirty="0"/>
            </a:br>
            <a:r>
              <a:rPr lang="en-US" sz="1600" dirty="0"/>
              <a:t>With the air, like I don't care baby by the way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1600" dirty="0">
                <a:highlight>
                  <a:srgbClr val="FFFF00"/>
                </a:highlight>
              </a:rPr>
              <a:t>CHORUS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125000"/>
            </a:pPr>
            <a:endParaRPr lang="en-US" sz="1600" dirty="0">
              <a:highlight>
                <a:srgbClr val="FFFF00"/>
              </a:highlight>
            </a:endParaRP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600" dirty="0"/>
              <a:t>Here come bad news talking this and that </a:t>
            </a:r>
            <a:br>
              <a:rPr lang="en-US" sz="1600" dirty="0"/>
            </a:br>
            <a:r>
              <a:rPr lang="en-US" sz="1600" dirty="0"/>
              <a:t>Well, give me all you got, and don't hold it back </a:t>
            </a:r>
            <a:br>
              <a:rPr lang="en-US" sz="1600" dirty="0"/>
            </a:br>
            <a:r>
              <a:rPr lang="en-US" sz="1600" dirty="0"/>
              <a:t>Well, I should probably warn you, you'll be just fine </a:t>
            </a:r>
            <a:br>
              <a:rPr lang="en-US" sz="1600" dirty="0"/>
            </a:br>
            <a:r>
              <a:rPr lang="en-US" sz="1600" dirty="0"/>
              <a:t>No offense to you, don't waste your time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1600" dirty="0">
                <a:highlight>
                  <a:srgbClr val="FFFF00"/>
                </a:highlight>
              </a:rPr>
              <a:t>CHORUS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125000"/>
            </a:pP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Bring me down</a:t>
            </a:r>
            <a:br>
              <a:rPr lang="en-US" sz="1600" dirty="0"/>
            </a:br>
            <a:r>
              <a:rPr lang="en-US" sz="1600" dirty="0"/>
              <a:t>Can't nothing </a:t>
            </a:r>
            <a:br>
              <a:rPr lang="en-US" sz="1600" dirty="0"/>
            </a:br>
            <a:r>
              <a:rPr lang="en-US" sz="1600" dirty="0"/>
              <a:t>Bring me down</a:t>
            </a:r>
            <a:br>
              <a:rPr lang="en-US" sz="1600" dirty="0"/>
            </a:br>
            <a:r>
              <a:rPr lang="en-US" sz="1600" dirty="0"/>
              <a:t>My level's too high </a:t>
            </a:r>
            <a:br>
              <a:rPr lang="en-US" sz="1600" dirty="0"/>
            </a:br>
            <a:r>
              <a:rPr lang="en-US" sz="1600" dirty="0"/>
              <a:t>To bring me down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125000"/>
            </a:pPr>
            <a:br>
              <a:rPr lang="en-US" sz="1600" dirty="0"/>
            </a:br>
            <a:r>
              <a:rPr lang="en-US" sz="1600" dirty="0"/>
              <a:t>Bring me down</a:t>
            </a:r>
            <a:br>
              <a:rPr lang="en-US" sz="1600" dirty="0"/>
            </a:br>
            <a:r>
              <a:rPr lang="en-US" sz="1600" dirty="0"/>
              <a:t>Can't nothing</a:t>
            </a:r>
            <a:br>
              <a:rPr lang="en-US" sz="1600" dirty="0"/>
            </a:br>
            <a:r>
              <a:rPr lang="en-US" sz="1600" dirty="0"/>
              <a:t>Bring me down</a:t>
            </a:r>
            <a:br>
              <a:rPr lang="en-US" sz="1600" dirty="0"/>
            </a:br>
            <a:r>
              <a:rPr lang="en-US" sz="1600" dirty="0"/>
              <a:t>His level's too high</a:t>
            </a:r>
            <a:br>
              <a:rPr lang="en-US" sz="1600" dirty="0"/>
            </a:br>
            <a:r>
              <a:rPr lang="en-US" sz="1600" dirty="0"/>
              <a:t>To bring me down</a:t>
            </a:r>
            <a:br>
              <a:rPr lang="en-US" sz="1600" dirty="0"/>
            </a:br>
            <a:r>
              <a:rPr lang="en-US" sz="1600" dirty="0"/>
              <a:t>To bring me down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125000"/>
            </a:pPr>
            <a:endParaRPr lang="en-US" sz="1600" dirty="0"/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1600" dirty="0">
                <a:highlight>
                  <a:srgbClr val="FFFF00"/>
                </a:highlight>
              </a:rPr>
              <a:t>CHORUS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1600" dirty="0">
                <a:highlight>
                  <a:srgbClr val="FFFF00"/>
                </a:highlight>
              </a:rPr>
              <a:t>CHORUS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97C3E36-11C2-4832-A23D-EEDA41FA39C2}"/>
              </a:ext>
            </a:extLst>
          </p:cNvPr>
          <p:cNvSpPr txBox="1"/>
          <p:nvPr/>
        </p:nvSpPr>
        <p:spPr>
          <a:xfrm>
            <a:off x="372363" y="1685920"/>
            <a:ext cx="4968547" cy="2894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1800" dirty="0">
                <a:highlight>
                  <a:srgbClr val="FFFF00"/>
                </a:highlight>
              </a:rPr>
              <a:t>Chorus: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1800" dirty="0">
                <a:highlight>
                  <a:srgbClr val="FFFF00"/>
                </a:highlight>
              </a:rPr>
              <a:t>Because I'm happy</a:t>
            </a:r>
            <a:br>
              <a:rPr lang="en-US" sz="1800" dirty="0">
                <a:highlight>
                  <a:srgbClr val="FFFF00"/>
                </a:highlight>
              </a:rPr>
            </a:br>
            <a:r>
              <a:rPr lang="en-US" sz="1800" dirty="0">
                <a:highlight>
                  <a:srgbClr val="FFFF00"/>
                </a:highlight>
              </a:rPr>
              <a:t>Clap along if you feel like a room without a roof</a:t>
            </a:r>
            <a:br>
              <a:rPr lang="en-US" sz="1800" dirty="0">
                <a:highlight>
                  <a:srgbClr val="FFFF00"/>
                </a:highlight>
              </a:rPr>
            </a:br>
            <a:r>
              <a:rPr lang="en-US" sz="1800" dirty="0">
                <a:highlight>
                  <a:srgbClr val="FFFF00"/>
                </a:highlight>
              </a:rPr>
              <a:t>Because I'm happy</a:t>
            </a:r>
            <a:br>
              <a:rPr lang="en-US" sz="1800" dirty="0">
                <a:highlight>
                  <a:srgbClr val="FFFF00"/>
                </a:highlight>
              </a:rPr>
            </a:br>
            <a:r>
              <a:rPr lang="en-US" sz="1800" dirty="0">
                <a:highlight>
                  <a:srgbClr val="FFFF00"/>
                </a:highlight>
              </a:rPr>
              <a:t>Clap along if you feel like happiness is the truth</a:t>
            </a:r>
            <a:br>
              <a:rPr lang="en-US" sz="1800" dirty="0">
                <a:highlight>
                  <a:srgbClr val="FFFF00"/>
                </a:highlight>
              </a:rPr>
            </a:br>
            <a:r>
              <a:rPr lang="en-US" sz="1800" dirty="0">
                <a:highlight>
                  <a:srgbClr val="FFFF00"/>
                </a:highlight>
              </a:rPr>
              <a:t>Because I'm happy</a:t>
            </a:r>
            <a:br>
              <a:rPr lang="en-US" sz="1800" dirty="0">
                <a:highlight>
                  <a:srgbClr val="FFFF00"/>
                </a:highlight>
              </a:rPr>
            </a:br>
            <a:r>
              <a:rPr lang="en-US" sz="1800" dirty="0">
                <a:highlight>
                  <a:srgbClr val="FFFF00"/>
                </a:highlight>
              </a:rPr>
              <a:t>Clap along if you know what happiness is to you</a:t>
            </a:r>
            <a:br>
              <a:rPr lang="en-US" sz="1800" dirty="0">
                <a:highlight>
                  <a:srgbClr val="FFFF00"/>
                </a:highlight>
              </a:rPr>
            </a:br>
            <a:r>
              <a:rPr lang="en-US" sz="1800" dirty="0">
                <a:highlight>
                  <a:srgbClr val="FFFF00"/>
                </a:highlight>
              </a:rPr>
              <a:t>Because I'm happy</a:t>
            </a:r>
            <a:br>
              <a:rPr lang="en-US" sz="1800" dirty="0">
                <a:highlight>
                  <a:srgbClr val="FFFF00"/>
                </a:highlight>
              </a:rPr>
            </a:br>
            <a:r>
              <a:rPr lang="en-US" sz="1800" dirty="0">
                <a:highlight>
                  <a:srgbClr val="FFFF00"/>
                </a:highlight>
              </a:rPr>
              <a:t>Clap along if you feel like that's what you </a:t>
            </a:r>
            <a:r>
              <a:rPr lang="en-US" sz="1800" dirty="0" err="1">
                <a:highlight>
                  <a:srgbClr val="FFFF00"/>
                </a:highlight>
              </a:rPr>
              <a:t>wanna</a:t>
            </a:r>
            <a:r>
              <a:rPr lang="en-US" sz="1800" dirty="0">
                <a:highlight>
                  <a:srgbClr val="FFFF00"/>
                </a:highlight>
              </a:rPr>
              <a:t> do </a:t>
            </a:r>
          </a:p>
        </p:txBody>
      </p:sp>
    </p:spTree>
    <p:extLst>
      <p:ext uri="{BB962C8B-B14F-4D97-AF65-F5344CB8AC3E}">
        <p14:creationId xmlns:p14="http://schemas.microsoft.com/office/powerpoint/2010/main" val="1796738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2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6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1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3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98" name="Rectangle 197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9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147878-A53B-46F9-A97D-EC7CD53C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4894" y="1122363"/>
            <a:ext cx="3156229" cy="509905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/>
              <a:t>For your homework, find a song your class would enjoy and show how you could apply the concept of function to your song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907B5C-0665-4450-8532-4A6EDB7601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38" r="26532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201" name="Group 200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02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3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1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3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58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262336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B15C30-0131-43AD-83E5-1C22DBA81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You can find a similar lesson at Cs Unplugged</a:t>
            </a:r>
            <a:br>
              <a:rPr lang="en-US" sz="2000">
                <a:solidFill>
                  <a:srgbClr val="FFFFFF"/>
                </a:solidFill>
              </a:rPr>
            </a:br>
            <a:br>
              <a:rPr lang="en-US" sz="2000">
                <a:solidFill>
                  <a:srgbClr val="FFFFFF"/>
                </a:solidFill>
              </a:rPr>
            </a:b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12B2EF-A0FF-4756-9E78-5CB713BEA211}"/>
              </a:ext>
            </a:extLst>
          </p:cNvPr>
          <p:cNvSpPr txBox="1"/>
          <p:nvPr/>
        </p:nvSpPr>
        <p:spPr>
          <a:xfrm>
            <a:off x="844620" y="2249487"/>
            <a:ext cx="2862444" cy="395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https://code.org/curriculum/unplugged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8B7BEC9-DAD4-43BF-9E15-2B9967F88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842" y="2708943"/>
            <a:ext cx="8493673" cy="390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96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421</TotalTime>
  <Words>1174</Words>
  <Application>Microsoft Office PowerPoint</Application>
  <PresentationFormat>Widescreen</PresentationFormat>
  <Paragraphs>51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Liberation Serif</vt:lpstr>
      <vt:lpstr>Tw Cen MT</vt:lpstr>
      <vt:lpstr>Circuit</vt:lpstr>
      <vt:lpstr>Intro to functions</vt:lpstr>
      <vt:lpstr>functions:  </vt:lpstr>
      <vt:lpstr>Let’s start with a song:</vt:lpstr>
      <vt:lpstr>PowerPoint Presentation</vt:lpstr>
      <vt:lpstr>PowerPoint Presentation</vt:lpstr>
      <vt:lpstr>PowerPoint Presentation</vt:lpstr>
      <vt:lpstr>For your homework, find a song your class would enjoy and show how you could apply the concept of function to your song</vt:lpstr>
      <vt:lpstr>You can find a similar lesson at Cs Unplugged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micro:bit</dc:title>
  <dc:creator>Stenger, Cynthia L</dc:creator>
  <cp:lastModifiedBy>Stenger, Cynthia L</cp:lastModifiedBy>
  <cp:revision>26</cp:revision>
  <dcterms:created xsi:type="dcterms:W3CDTF">2021-07-12T12:22:40Z</dcterms:created>
  <dcterms:modified xsi:type="dcterms:W3CDTF">2021-07-15T19:35:53Z</dcterms:modified>
</cp:coreProperties>
</file>