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D8837-356A-F19D-E63B-0DE06A3B78F7}" v="25" dt="2025-05-13T23:32:10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la Grosso" userId="S::kaylagrosso@whisperedtheheart.onmicrosoft.com::c4cdce2a-12d0-4de0-a7a3-02e7ba0fbdcc" providerId="AD" clId="Web-{109D8837-356A-F19D-E63B-0DE06A3B78F7}"/>
    <pc:docChg chg="modSld">
      <pc:chgData name="Kayla Grosso" userId="S::kaylagrosso@whisperedtheheart.onmicrosoft.com::c4cdce2a-12d0-4de0-a7a3-02e7ba0fbdcc" providerId="AD" clId="Web-{109D8837-356A-F19D-E63B-0DE06A3B78F7}" dt="2025-05-13T23:32:10.904" v="23" actId="20577"/>
      <pc:docMkLst>
        <pc:docMk/>
      </pc:docMkLst>
      <pc:sldChg chg="modSp">
        <pc:chgData name="Kayla Grosso" userId="S::kaylagrosso@whisperedtheheart.onmicrosoft.com::c4cdce2a-12d0-4de0-a7a3-02e7ba0fbdcc" providerId="AD" clId="Web-{109D8837-356A-F19D-E63B-0DE06A3B78F7}" dt="2025-05-13T23:32:10.904" v="23" actId="20577"/>
        <pc:sldMkLst>
          <pc:docMk/>
          <pc:sldMk cId="0" sldId="256"/>
        </pc:sldMkLst>
        <pc:spChg chg="mod">
          <ac:chgData name="Kayla Grosso" userId="S::kaylagrosso@whisperedtheheart.onmicrosoft.com::c4cdce2a-12d0-4de0-a7a3-02e7ba0fbdcc" providerId="AD" clId="Web-{109D8837-356A-F19D-E63B-0DE06A3B78F7}" dt="2025-05-13T23:28:35.852" v="10" actId="20577"/>
          <ac:spMkLst>
            <pc:docMk/>
            <pc:sldMk cId="0" sldId="256"/>
            <ac:spMk id="34" creationId="{00000000-0000-0000-0000-000000000000}"/>
          </ac:spMkLst>
        </pc:spChg>
        <pc:spChg chg="mod">
          <ac:chgData name="Kayla Grosso" userId="S::kaylagrosso@whisperedtheheart.onmicrosoft.com::c4cdce2a-12d0-4de0-a7a3-02e7ba0fbdcc" providerId="AD" clId="Web-{109D8837-356A-F19D-E63B-0DE06A3B78F7}" dt="2025-05-13T23:28:38.649" v="11" actId="20577"/>
          <ac:spMkLst>
            <pc:docMk/>
            <pc:sldMk cId="0" sldId="256"/>
            <ac:spMk id="35" creationId="{00000000-0000-0000-0000-000000000000}"/>
          </ac:spMkLst>
        </pc:spChg>
        <pc:spChg chg="mod">
          <ac:chgData name="Kayla Grosso" userId="S::kaylagrosso@whisperedtheheart.onmicrosoft.com::c4cdce2a-12d0-4de0-a7a3-02e7ba0fbdcc" providerId="AD" clId="Web-{109D8837-356A-F19D-E63B-0DE06A3B78F7}" dt="2025-05-13T23:28:56.868" v="12" actId="20577"/>
          <ac:spMkLst>
            <pc:docMk/>
            <pc:sldMk cId="0" sldId="256"/>
            <ac:spMk id="36" creationId="{00000000-0000-0000-0000-000000000000}"/>
          </ac:spMkLst>
        </pc:spChg>
        <pc:spChg chg="mod">
          <ac:chgData name="Kayla Grosso" userId="S::kaylagrosso@whisperedtheheart.onmicrosoft.com::c4cdce2a-12d0-4de0-a7a3-02e7ba0fbdcc" providerId="AD" clId="Web-{109D8837-356A-F19D-E63B-0DE06A3B78F7}" dt="2025-05-13T23:30:02.901" v="14" actId="20577"/>
          <ac:spMkLst>
            <pc:docMk/>
            <pc:sldMk cId="0" sldId="256"/>
            <ac:spMk id="37" creationId="{00000000-0000-0000-0000-000000000000}"/>
          </ac:spMkLst>
        </pc:spChg>
        <pc:spChg chg="mod">
          <ac:chgData name="Kayla Grosso" userId="S::kaylagrosso@whisperedtheheart.onmicrosoft.com::c4cdce2a-12d0-4de0-a7a3-02e7ba0fbdcc" providerId="AD" clId="Web-{109D8837-356A-F19D-E63B-0DE06A3B78F7}" dt="2025-05-13T23:32:10.904" v="23" actId="20577"/>
          <ac:spMkLst>
            <pc:docMk/>
            <pc:sldMk cId="0" sldId="256"/>
            <ac:spMk id="38" creationId="{00000000-0000-0000-0000-000000000000}"/>
          </ac:spMkLst>
        </pc:spChg>
        <pc:spChg chg="mod">
          <ac:chgData name="Kayla Grosso" userId="S::kaylagrosso@whisperedtheheart.onmicrosoft.com::c4cdce2a-12d0-4de0-a7a3-02e7ba0fbdcc" providerId="AD" clId="Web-{109D8837-356A-F19D-E63B-0DE06A3B78F7}" dt="2025-05-13T23:30:45.667" v="19" actId="20577"/>
          <ac:spMkLst>
            <pc:docMk/>
            <pc:sldMk cId="0" sldId="256"/>
            <ac:spMk id="47" creationId="{00000000-0000-0000-0000-000000000000}"/>
          </ac:spMkLst>
        </pc:spChg>
        <pc:spChg chg="mod">
          <ac:chgData name="Kayla Grosso" userId="S::kaylagrosso@whisperedtheheart.onmicrosoft.com::c4cdce2a-12d0-4de0-a7a3-02e7ba0fbdcc" providerId="AD" clId="Web-{109D8837-356A-F19D-E63B-0DE06A3B78F7}" dt="2025-05-13T23:28:04.883" v="5" actId="14100"/>
          <ac:spMkLst>
            <pc:docMk/>
            <pc:sldMk cId="0" sldId="256"/>
            <ac:spMk id="48" creationId="{00000000-0000-0000-0000-000000000000}"/>
          </ac:spMkLst>
        </pc:spChg>
      </pc:sldChg>
    </pc:docChg>
  </pc:docChgLst>
  <pc:docChgLst>
    <pc:chgData clId="Web-{109D8837-356A-F19D-E63B-0DE06A3B78F7}"/>
    <pc:docChg chg="modSld">
      <pc:chgData name="" userId="" providerId="" clId="Web-{109D8837-356A-F19D-E63B-0DE06A3B78F7}" dt="2025-05-13T23:27:41.835" v="0" actId="20577"/>
      <pc:docMkLst>
        <pc:docMk/>
      </pc:docMkLst>
      <pc:sldChg chg="modSp">
        <pc:chgData name="" userId="" providerId="" clId="Web-{109D8837-356A-F19D-E63B-0DE06A3B78F7}" dt="2025-05-13T23:27:41.835" v="0" actId="20577"/>
        <pc:sldMkLst>
          <pc:docMk/>
          <pc:sldMk cId="0" sldId="256"/>
        </pc:sldMkLst>
        <pc:spChg chg="mod">
          <ac:chgData name="" userId="" providerId="" clId="Web-{109D8837-356A-F19D-E63B-0DE06A3B78F7}" dt="2025-05-13T23:27:41.835" v="0" actId="20577"/>
          <ac:spMkLst>
            <pc:docMk/>
            <pc:sldMk cId="0" sldId="256"/>
            <ac:spMk id="4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saniczka/us-cost-of-living-dataset-3171-counti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Affordability in the U.S. is an increasingly pressing issue due to inflation and wage stagnation. This project aims to explore which counties </a:t>
            </a:r>
            <a:r>
              <a:rPr lang="en-US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</a:t>
            </a:r>
            <a:r>
              <a:rPr lang="en-US" dirty="0"/>
              <a:t>most and least affordable.</a:t>
            </a:r>
            <a:endParaRPr lang="en-AU" dirty="0"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50" b="1"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43108" y="3538874"/>
            <a:ext cx="4324418" cy="1410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Clear identification of top 10 most and least affordable counties, calculated through a cost-to-income ratio.</a:t>
            </a:r>
            <a:endParaRPr lang="en-AU"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5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/>
              <a:t>The </a:t>
            </a:r>
            <a:r>
              <a:rPr lang="en-US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</a:t>
            </a:r>
            <a:r>
              <a:rPr lang="en-US"/>
              <a:t>will be on families </a:t>
            </a:r>
            <a:r>
              <a:rPr lang="en-US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/>
              <a:t>four across U</a:t>
            </a:r>
            <a:r>
              <a:rPr lang="en-US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.</a:t>
            </a:r>
            <a:r>
              <a:rPr lang="en-US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S</a:t>
            </a:r>
            <a:r>
              <a:rPr lang="en-US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. </a:t>
            </a:r>
            <a:r>
              <a:rPr lang="en-US">
                <a:extLst>
                  <a:ext uri="http://customooxmlschemas.google.com/">
  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counties, evaluating total living costs including housing, food, childcare, transportation, and healthcare.</a:t>
            </a:r>
            <a:endParaRPr lang="en-AU">
              <a:extLst>
                <a:ext uri="http://customooxmlschemas.google.com/">
            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</a:ext>
              </a:extLst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5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Median income data may</a:t>
            </a:r>
            <a:r>
              <a:rPr lang="en-US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/>
              <a:t>be generalized across household sizes. Regional variations in taxes or public benefits might not be included in the dataset.</a:t>
            </a:r>
            <a:endParaRPr lang="en-AU" dirty="0"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5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US Cost </a:t>
            </a:r>
            <a:r>
              <a:rPr lang="en-US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</a:t>
            </a:r>
            <a:r>
              <a:rPr lang="en-US" dirty="0"/>
              <a:t>Living Dataset from Kaggle, containing expense breakdowns and median income by U.S. county. </a:t>
            </a:r>
            <a:r>
              <a:rPr lang="en-US" dirty="0">
                <a:hlinkClick r:id="rId3"/>
              </a:rPr>
              <a:t>US Cost of Living Dataset (1877 Counties)</a:t>
            </a:r>
            <a:endParaRPr lang="en-AU" dirty="0"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5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Data analysts, policy researchers, local government </a:t>
            </a:r>
            <a:r>
              <a:rPr lang="en-US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stakeholders</a:t>
            </a:r>
            <a:r>
              <a:rPr lang="en-US" dirty="0"/>
              <a:t>. </a:t>
            </a: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AU" sz="105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212894" y="497769"/>
            <a:ext cx="7635744" cy="53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rgbClr val="002C46"/>
                </a:solidFill>
              </a:rPr>
              <a:t>How can we identify </a:t>
            </a:r>
            <a:r>
              <a:rPr lang="en-US" b="1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b="1" dirty="0">
                <a:solidFill>
                  <a:srgbClr val="002C46"/>
                </a:solidFill>
              </a:rPr>
              <a:t>most and least affordable U.S. counties by comparing total living costs </a:t>
            </a:r>
            <a:r>
              <a:rPr lang="en-US" b="1" i="0" u="none" strike="noStrike" cap="none" dirty="0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1" dirty="0">
                <a:solidFill>
                  <a:srgbClr val="002C46"/>
                </a:solidFill>
              </a:rPr>
              <a:t>including housing, food, childcare, transportation, etc.) to median household income?</a:t>
            </a:r>
            <a:endParaRPr lang="en-AU"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lang="en-AU"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cp:revision>17</cp:revision>
  <dcterms:modified xsi:type="dcterms:W3CDTF">2025-05-13T23:32:21Z</dcterms:modified>
</cp:coreProperties>
</file>