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8"/>
  </p:notesMasterIdLst>
  <p:sldIdLst>
    <p:sldId id="397" r:id="rId2"/>
    <p:sldId id="399" r:id="rId3"/>
    <p:sldId id="392" r:id="rId4"/>
    <p:sldId id="395" r:id="rId5"/>
    <p:sldId id="396" r:id="rId6"/>
    <p:sldId id="391" r:id="rId7"/>
  </p:sldIdLst>
  <p:sldSz cx="8961438" cy="67214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6B8"/>
    <a:srgbClr val="002C46"/>
    <a:srgbClr val="FDDA95"/>
    <a:srgbClr val="FFFFFF"/>
    <a:srgbClr val="FBC14E"/>
    <a:srgbClr val="EBEEF2"/>
    <a:srgbClr val="AABFD6"/>
    <a:srgbClr val="8497B0"/>
    <a:srgbClr val="657E9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153AE8-F0D5-4887-8973-21036EDC82E9}" v="27" dt="2024-11-28T02:58:50.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0272" autoAdjust="0"/>
  </p:normalViewPr>
  <p:slideViewPr>
    <p:cSldViewPr snapToGrid="0">
      <p:cViewPr>
        <p:scale>
          <a:sx n="110" d="100"/>
          <a:sy n="110" d="100"/>
        </p:scale>
        <p:origin x="210" y="-19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yla Grosso" userId="288f6ae1db1349c9" providerId="LiveId" clId="{9A153AE8-F0D5-4887-8973-21036EDC82E9}"/>
    <pc:docChg chg="undo custSel addSld delSld modSld">
      <pc:chgData name="Kayla Grosso" userId="288f6ae1db1349c9" providerId="LiveId" clId="{9A153AE8-F0D5-4887-8973-21036EDC82E9}" dt="2024-11-28T03:01:32.615" v="1766" actId="20577"/>
      <pc:docMkLst>
        <pc:docMk/>
      </pc:docMkLst>
      <pc:sldChg chg="addSp delSp modSp mod modNotesTx">
        <pc:chgData name="Kayla Grosso" userId="288f6ae1db1349c9" providerId="LiveId" clId="{9A153AE8-F0D5-4887-8973-21036EDC82E9}" dt="2024-11-28T03:01:32.615" v="1766" actId="20577"/>
        <pc:sldMkLst>
          <pc:docMk/>
          <pc:sldMk cId="44480560" sldId="391"/>
        </pc:sldMkLst>
        <pc:spChg chg="mod">
          <ac:chgData name="Kayla Grosso" userId="288f6ae1db1349c9" providerId="LiveId" clId="{9A153AE8-F0D5-4887-8973-21036EDC82E9}" dt="2024-11-28T03:01:32.615" v="1766" actId="20577"/>
          <ac:spMkLst>
            <pc:docMk/>
            <pc:sldMk cId="44480560" sldId="391"/>
            <ac:spMk id="2" creationId="{F0E37C96-13BD-4F0C-B379-77591A183D9B}"/>
          </ac:spMkLst>
        </pc:spChg>
        <pc:spChg chg="del">
          <ac:chgData name="Kayla Grosso" userId="288f6ae1db1349c9" providerId="LiveId" clId="{9A153AE8-F0D5-4887-8973-21036EDC82E9}" dt="2024-11-28T02:58:40.297" v="1724" actId="478"/>
          <ac:spMkLst>
            <pc:docMk/>
            <pc:sldMk cId="44480560" sldId="391"/>
            <ac:spMk id="31" creationId="{F3D0ED9C-5523-4B1C-A07E-11C1F219EC79}"/>
          </ac:spMkLst>
        </pc:spChg>
        <pc:picChg chg="add mod">
          <ac:chgData name="Kayla Grosso" userId="288f6ae1db1349c9" providerId="LiveId" clId="{9A153AE8-F0D5-4887-8973-21036EDC82E9}" dt="2024-11-28T02:59:33.429" v="1730" actId="1076"/>
          <ac:picMkLst>
            <pc:docMk/>
            <pc:sldMk cId="44480560" sldId="391"/>
            <ac:picMk id="3" creationId="{65F95C4E-097C-B83E-C640-2E51C7F9A6FE}"/>
          </ac:picMkLst>
        </pc:picChg>
        <pc:picChg chg="add mod">
          <ac:chgData name="Kayla Grosso" userId="288f6ae1db1349c9" providerId="LiveId" clId="{9A153AE8-F0D5-4887-8973-21036EDC82E9}" dt="2024-11-28T02:59:37.766" v="1731" actId="14100"/>
          <ac:picMkLst>
            <pc:docMk/>
            <pc:sldMk cId="44480560" sldId="391"/>
            <ac:picMk id="4" creationId="{A333EFDA-A829-7856-CF07-5AE1EF4FC1BC}"/>
          </ac:picMkLst>
        </pc:picChg>
      </pc:sldChg>
      <pc:sldChg chg="addSp delSp modSp mod modNotesTx">
        <pc:chgData name="Kayla Grosso" userId="288f6ae1db1349c9" providerId="LiveId" clId="{9A153AE8-F0D5-4887-8973-21036EDC82E9}" dt="2024-11-28T02:42:43.858" v="1630" actId="20577"/>
        <pc:sldMkLst>
          <pc:docMk/>
          <pc:sldMk cId="2844286603" sldId="392"/>
        </pc:sldMkLst>
        <pc:spChg chg="mod">
          <ac:chgData name="Kayla Grosso" userId="288f6ae1db1349c9" providerId="LiveId" clId="{9A153AE8-F0D5-4887-8973-21036EDC82E9}" dt="2024-11-28T02:42:43.858" v="1630" actId="20577"/>
          <ac:spMkLst>
            <pc:docMk/>
            <pc:sldMk cId="2844286603" sldId="392"/>
            <ac:spMk id="2" creationId="{F0E37C96-13BD-4F0C-B379-77591A183D9B}"/>
          </ac:spMkLst>
        </pc:spChg>
        <pc:spChg chg="del">
          <ac:chgData name="Kayla Grosso" userId="288f6ae1db1349c9" providerId="LiveId" clId="{9A153AE8-F0D5-4887-8973-21036EDC82E9}" dt="2024-11-28T02:32:21.735" v="1583" actId="478"/>
          <ac:spMkLst>
            <pc:docMk/>
            <pc:sldMk cId="2844286603" sldId="392"/>
            <ac:spMk id="26" creationId="{C113BB59-C26A-4B5B-AAC6-AC1F1CBB1AF0}"/>
          </ac:spMkLst>
        </pc:spChg>
        <pc:graphicFrameChg chg="add del mod">
          <ac:chgData name="Kayla Grosso" userId="288f6ae1db1349c9" providerId="LiveId" clId="{9A153AE8-F0D5-4887-8973-21036EDC82E9}" dt="2024-11-28T02:38:13.103" v="1612" actId="478"/>
          <ac:graphicFrameMkLst>
            <pc:docMk/>
            <pc:sldMk cId="2844286603" sldId="392"/>
            <ac:graphicFrameMk id="3" creationId="{79E64FEF-C0CD-D311-46F8-5A7DB95709D4}"/>
          </ac:graphicFrameMkLst>
        </pc:graphicFrameChg>
        <pc:graphicFrameChg chg="add del mod">
          <ac:chgData name="Kayla Grosso" userId="288f6ae1db1349c9" providerId="LiveId" clId="{9A153AE8-F0D5-4887-8973-21036EDC82E9}" dt="2024-11-28T02:38:10.330" v="1611" actId="478"/>
          <ac:graphicFrameMkLst>
            <pc:docMk/>
            <pc:sldMk cId="2844286603" sldId="392"/>
            <ac:graphicFrameMk id="4" creationId="{DD66EFA0-BF0F-B556-1FC6-19FE659724D0}"/>
          </ac:graphicFrameMkLst>
        </pc:graphicFrameChg>
        <pc:picChg chg="add mod">
          <ac:chgData name="Kayla Grosso" userId="288f6ae1db1349c9" providerId="LiveId" clId="{9A153AE8-F0D5-4887-8973-21036EDC82E9}" dt="2024-11-28T02:38:52.276" v="1618" actId="14100"/>
          <ac:picMkLst>
            <pc:docMk/>
            <pc:sldMk cId="2844286603" sldId="392"/>
            <ac:picMk id="5" creationId="{E29D9251-9DEE-07E7-C2B3-359F9CC12C1C}"/>
          </ac:picMkLst>
        </pc:picChg>
        <pc:picChg chg="add mod">
          <ac:chgData name="Kayla Grosso" userId="288f6ae1db1349c9" providerId="LiveId" clId="{9A153AE8-F0D5-4887-8973-21036EDC82E9}" dt="2024-11-28T02:38:48.154" v="1616" actId="1076"/>
          <ac:picMkLst>
            <pc:docMk/>
            <pc:sldMk cId="2844286603" sldId="392"/>
            <ac:picMk id="6" creationId="{AAD10D5F-BEDF-D7B0-CF11-E624A6A2FE23}"/>
          </ac:picMkLst>
        </pc:picChg>
      </pc:sldChg>
      <pc:sldChg chg="addSp delSp modSp mod modNotesTx">
        <pc:chgData name="Kayla Grosso" userId="288f6ae1db1349c9" providerId="LiveId" clId="{9A153AE8-F0D5-4887-8973-21036EDC82E9}" dt="2024-11-28T02:48:46.602" v="1675" actId="20577"/>
        <pc:sldMkLst>
          <pc:docMk/>
          <pc:sldMk cId="911419877" sldId="395"/>
        </pc:sldMkLst>
        <pc:spChg chg="mod">
          <ac:chgData name="Kayla Grosso" userId="288f6ae1db1349c9" providerId="LiveId" clId="{9A153AE8-F0D5-4887-8973-21036EDC82E9}" dt="2024-11-28T02:48:46.602" v="1675" actId="20577"/>
          <ac:spMkLst>
            <pc:docMk/>
            <pc:sldMk cId="911419877" sldId="395"/>
            <ac:spMk id="2" creationId="{F0E37C96-13BD-4F0C-B379-77591A183D9B}"/>
          </ac:spMkLst>
        </pc:spChg>
        <pc:spChg chg="mod">
          <ac:chgData name="Kayla Grosso" userId="288f6ae1db1349c9" providerId="LiveId" clId="{9A153AE8-F0D5-4887-8973-21036EDC82E9}" dt="2024-11-28T02:43:54.024" v="1639" actId="21"/>
          <ac:spMkLst>
            <pc:docMk/>
            <pc:sldMk cId="911419877" sldId="395"/>
            <ac:spMk id="15" creationId="{BD1DDCDC-3E10-4265-8E28-C256F42C790A}"/>
          </ac:spMkLst>
        </pc:spChg>
        <pc:graphicFrameChg chg="del">
          <ac:chgData name="Kayla Grosso" userId="288f6ae1db1349c9" providerId="LiveId" clId="{9A153AE8-F0D5-4887-8973-21036EDC82E9}" dt="2024-11-28T02:44:00.145" v="1641" actId="478"/>
          <ac:graphicFrameMkLst>
            <pc:docMk/>
            <pc:sldMk cId="911419877" sldId="395"/>
            <ac:graphicFrameMk id="8" creationId="{84435EA6-5B8E-4730-B223-FE290A38DAEC}"/>
          </ac:graphicFrameMkLst>
        </pc:graphicFrameChg>
        <pc:graphicFrameChg chg="del">
          <ac:chgData name="Kayla Grosso" userId="288f6ae1db1349c9" providerId="LiveId" clId="{9A153AE8-F0D5-4887-8973-21036EDC82E9}" dt="2024-11-28T02:44:01.942" v="1642" actId="478"/>
          <ac:graphicFrameMkLst>
            <pc:docMk/>
            <pc:sldMk cId="911419877" sldId="395"/>
            <ac:graphicFrameMk id="9" creationId="{2CB0F527-0915-47BD-9B04-DA784977ADEC}"/>
          </ac:graphicFrameMkLst>
        </pc:graphicFrameChg>
        <pc:picChg chg="add mod">
          <ac:chgData name="Kayla Grosso" userId="288f6ae1db1349c9" providerId="LiveId" clId="{9A153AE8-F0D5-4887-8973-21036EDC82E9}" dt="2024-11-28T02:44:30.765" v="1647" actId="14100"/>
          <ac:picMkLst>
            <pc:docMk/>
            <pc:sldMk cId="911419877" sldId="395"/>
            <ac:picMk id="3" creationId="{9222C61B-020E-F4B4-FB38-2BE9E202F669}"/>
          </ac:picMkLst>
        </pc:picChg>
        <pc:picChg chg="add mod">
          <ac:chgData name="Kayla Grosso" userId="288f6ae1db1349c9" providerId="LiveId" clId="{9A153AE8-F0D5-4887-8973-21036EDC82E9}" dt="2024-11-28T02:44:39.397" v="1650" actId="1076"/>
          <ac:picMkLst>
            <pc:docMk/>
            <pc:sldMk cId="911419877" sldId="395"/>
            <ac:picMk id="4" creationId="{41910D59-13E2-DF16-B613-7FD34947F44E}"/>
          </ac:picMkLst>
        </pc:picChg>
        <pc:picChg chg="add mod">
          <ac:chgData name="Kayla Grosso" userId="288f6ae1db1349c9" providerId="LiveId" clId="{9A153AE8-F0D5-4887-8973-21036EDC82E9}" dt="2024-11-28T02:44:58.790" v="1654" actId="1076"/>
          <ac:picMkLst>
            <pc:docMk/>
            <pc:sldMk cId="911419877" sldId="395"/>
            <ac:picMk id="5" creationId="{C0726500-48F1-9114-8BC9-3CD7B7B3F27E}"/>
          </ac:picMkLst>
        </pc:picChg>
      </pc:sldChg>
      <pc:sldChg chg="addSp delSp modSp mod modNotesTx">
        <pc:chgData name="Kayla Grosso" userId="288f6ae1db1349c9" providerId="LiveId" clId="{9A153AE8-F0D5-4887-8973-21036EDC82E9}" dt="2024-11-28T02:55:37.367" v="1714" actId="20577"/>
        <pc:sldMkLst>
          <pc:docMk/>
          <pc:sldMk cId="2776998344" sldId="396"/>
        </pc:sldMkLst>
        <pc:spChg chg="mod">
          <ac:chgData name="Kayla Grosso" userId="288f6ae1db1349c9" providerId="LiveId" clId="{9A153AE8-F0D5-4887-8973-21036EDC82E9}" dt="2024-11-28T02:55:37.367" v="1714" actId="20577"/>
          <ac:spMkLst>
            <pc:docMk/>
            <pc:sldMk cId="2776998344" sldId="396"/>
            <ac:spMk id="2" creationId="{F0E37C96-13BD-4F0C-B379-77591A183D9B}"/>
          </ac:spMkLst>
        </pc:spChg>
        <pc:spChg chg="add del">
          <ac:chgData name="Kayla Grosso" userId="288f6ae1db1349c9" providerId="LiveId" clId="{9A153AE8-F0D5-4887-8973-21036EDC82E9}" dt="2024-11-28T02:54:07.002" v="1703" actId="22"/>
          <ac:spMkLst>
            <pc:docMk/>
            <pc:sldMk cId="2776998344" sldId="396"/>
            <ac:spMk id="7" creationId="{9C93015F-F011-7BE3-BF9C-4BD06A7280BA}"/>
          </ac:spMkLst>
        </pc:spChg>
        <pc:spChg chg="del">
          <ac:chgData name="Kayla Grosso" userId="288f6ae1db1349c9" providerId="LiveId" clId="{9A153AE8-F0D5-4887-8973-21036EDC82E9}" dt="2024-11-28T02:51:23.834" v="1685" actId="478"/>
          <ac:spMkLst>
            <pc:docMk/>
            <pc:sldMk cId="2776998344" sldId="396"/>
            <ac:spMk id="18" creationId="{A523E659-7992-4D86-97D9-71CDE4327174}"/>
          </ac:spMkLst>
        </pc:spChg>
        <pc:graphicFrameChg chg="del">
          <ac:chgData name="Kayla Grosso" userId="288f6ae1db1349c9" providerId="LiveId" clId="{9A153AE8-F0D5-4887-8973-21036EDC82E9}" dt="2024-11-28T02:51:26.758" v="1686" actId="478"/>
          <ac:graphicFrameMkLst>
            <pc:docMk/>
            <pc:sldMk cId="2776998344" sldId="396"/>
            <ac:graphicFrameMk id="14" creationId="{9980217C-1C2B-4572-811D-156100B49D26}"/>
          </ac:graphicFrameMkLst>
        </pc:graphicFrameChg>
        <pc:picChg chg="add del mod">
          <ac:chgData name="Kayla Grosso" userId="288f6ae1db1349c9" providerId="LiveId" clId="{9A153AE8-F0D5-4887-8973-21036EDC82E9}" dt="2024-11-28T02:52:11.515" v="1692" actId="478"/>
          <ac:picMkLst>
            <pc:docMk/>
            <pc:sldMk cId="2776998344" sldId="396"/>
            <ac:picMk id="3" creationId="{B3691BB4-5115-8370-AAE6-3A1F09A9EAC3}"/>
          </ac:picMkLst>
        </pc:picChg>
        <pc:picChg chg="add mod">
          <ac:chgData name="Kayla Grosso" userId="288f6ae1db1349c9" providerId="LiveId" clId="{9A153AE8-F0D5-4887-8973-21036EDC82E9}" dt="2024-11-28T02:53:23.409" v="1695" actId="14100"/>
          <ac:picMkLst>
            <pc:docMk/>
            <pc:sldMk cId="2776998344" sldId="396"/>
            <ac:picMk id="4" creationId="{1A867A53-D507-C79F-0F3D-7C8B55B8AFC0}"/>
          </ac:picMkLst>
        </pc:picChg>
        <pc:picChg chg="add mod">
          <ac:chgData name="Kayla Grosso" userId="288f6ae1db1349c9" providerId="LiveId" clId="{9A153AE8-F0D5-4887-8973-21036EDC82E9}" dt="2024-11-28T02:53:46.454" v="1700" actId="1076"/>
          <ac:picMkLst>
            <pc:docMk/>
            <pc:sldMk cId="2776998344" sldId="396"/>
            <ac:picMk id="5" creationId="{7F30AAA4-0B45-FE83-86BB-2F958682FE21}"/>
          </ac:picMkLst>
        </pc:picChg>
        <pc:picChg chg="add mod">
          <ac:chgData name="Kayla Grosso" userId="288f6ae1db1349c9" providerId="LiveId" clId="{9A153AE8-F0D5-4887-8973-21036EDC82E9}" dt="2024-11-28T02:54:30.300" v="1708" actId="1076"/>
          <ac:picMkLst>
            <pc:docMk/>
            <pc:sldMk cId="2776998344" sldId="396"/>
            <ac:picMk id="8" creationId="{D9EAEC15-1289-444F-C005-C4591F68680A}"/>
          </ac:picMkLst>
        </pc:picChg>
      </pc:sldChg>
      <pc:sldChg chg="addSp delSp modSp mod modNotesTx">
        <pc:chgData name="Kayla Grosso" userId="288f6ae1db1349c9" providerId="LiveId" clId="{9A153AE8-F0D5-4887-8973-21036EDC82E9}" dt="2024-11-28T02:10:18.800" v="1167" actId="1076"/>
        <pc:sldMkLst>
          <pc:docMk/>
          <pc:sldMk cId="2748477053" sldId="397"/>
        </pc:sldMkLst>
        <pc:spChg chg="mod">
          <ac:chgData name="Kayla Grosso" userId="288f6ae1db1349c9" providerId="LiveId" clId="{9A153AE8-F0D5-4887-8973-21036EDC82E9}" dt="2024-11-28T01:51:27.700" v="668" actId="20577"/>
          <ac:spMkLst>
            <pc:docMk/>
            <pc:sldMk cId="2748477053" sldId="397"/>
            <ac:spMk id="2" creationId="{F0E37C96-13BD-4F0C-B379-77591A183D9B}"/>
          </ac:spMkLst>
        </pc:spChg>
        <pc:spChg chg="add del mod">
          <ac:chgData name="Kayla Grosso" userId="288f6ae1db1349c9" providerId="LiveId" clId="{9A153AE8-F0D5-4887-8973-21036EDC82E9}" dt="2024-11-28T02:08:21.492" v="796"/>
          <ac:spMkLst>
            <pc:docMk/>
            <pc:sldMk cId="2748477053" sldId="397"/>
            <ac:spMk id="8" creationId="{F6805C81-7BF1-484D-8586-0AB9B293FF59}"/>
          </ac:spMkLst>
        </pc:spChg>
        <pc:picChg chg="add del mod">
          <ac:chgData name="Kayla Grosso" userId="288f6ae1db1349c9" providerId="LiveId" clId="{9A153AE8-F0D5-4887-8973-21036EDC82E9}" dt="2024-11-28T01:29:27.046" v="88" actId="478"/>
          <ac:picMkLst>
            <pc:docMk/>
            <pc:sldMk cId="2748477053" sldId="397"/>
            <ac:picMk id="3" creationId="{60BD6BB4-EF0F-5FF7-154A-00198188644B}"/>
          </ac:picMkLst>
        </pc:picChg>
        <pc:picChg chg="add mod">
          <ac:chgData name="Kayla Grosso" userId="288f6ae1db1349c9" providerId="LiveId" clId="{9A153AE8-F0D5-4887-8973-21036EDC82E9}" dt="2024-11-28T01:29:20.081" v="83" actId="1076"/>
          <ac:picMkLst>
            <pc:docMk/>
            <pc:sldMk cId="2748477053" sldId="397"/>
            <ac:picMk id="4" creationId="{67D32101-AF61-3CBD-B1E6-7691A3EA31AD}"/>
          </ac:picMkLst>
        </pc:picChg>
        <pc:picChg chg="add del mod">
          <ac:chgData name="Kayla Grosso" userId="288f6ae1db1349c9" providerId="LiveId" clId="{9A153AE8-F0D5-4887-8973-21036EDC82E9}" dt="2024-11-28T02:09:39.888" v="1161" actId="478"/>
          <ac:picMkLst>
            <pc:docMk/>
            <pc:sldMk cId="2748477053" sldId="397"/>
            <ac:picMk id="5" creationId="{D9D38AF5-3EDB-1717-C1FC-28D70858BC93}"/>
          </ac:picMkLst>
        </pc:picChg>
        <pc:picChg chg="add mod">
          <ac:chgData name="Kayla Grosso" userId="288f6ae1db1349c9" providerId="LiveId" clId="{9A153AE8-F0D5-4887-8973-21036EDC82E9}" dt="2024-11-28T02:10:18.800" v="1167" actId="1076"/>
          <ac:picMkLst>
            <pc:docMk/>
            <pc:sldMk cId="2748477053" sldId="397"/>
            <ac:picMk id="6" creationId="{AEA6FDED-0248-6F88-1B5B-B2ED24015034}"/>
          </ac:picMkLst>
        </pc:picChg>
        <pc:cxnChg chg="mod">
          <ac:chgData name="Kayla Grosso" userId="288f6ae1db1349c9" providerId="LiveId" clId="{9A153AE8-F0D5-4887-8973-21036EDC82E9}" dt="2024-11-28T01:51:35.768" v="669" actId="1076"/>
          <ac:cxnSpMkLst>
            <pc:docMk/>
            <pc:sldMk cId="2748477053" sldId="397"/>
            <ac:cxnSpMk id="16" creationId="{B5D26C0C-ABE4-436D-9169-215E6A514CFF}"/>
          </ac:cxnSpMkLst>
        </pc:cxnChg>
      </pc:sldChg>
      <pc:sldChg chg="addSp delSp modSp mod modNotesTx">
        <pc:chgData name="Kayla Grosso" userId="288f6ae1db1349c9" providerId="LiveId" clId="{9A153AE8-F0D5-4887-8973-21036EDC82E9}" dt="2024-11-28T02:30:16.647" v="1568" actId="33524"/>
        <pc:sldMkLst>
          <pc:docMk/>
          <pc:sldMk cId="667657664" sldId="399"/>
        </pc:sldMkLst>
        <pc:spChg chg="mod">
          <ac:chgData name="Kayla Grosso" userId="288f6ae1db1349c9" providerId="LiveId" clId="{9A153AE8-F0D5-4887-8973-21036EDC82E9}" dt="2024-11-28T02:28:52.229" v="1247" actId="20577"/>
          <ac:spMkLst>
            <pc:docMk/>
            <pc:sldMk cId="667657664" sldId="399"/>
            <ac:spMk id="2" creationId="{F0E37C96-13BD-4F0C-B379-77591A183D9B}"/>
          </ac:spMkLst>
        </pc:spChg>
        <pc:spChg chg="add del mod">
          <ac:chgData name="Kayla Grosso" userId="288f6ae1db1349c9" providerId="LiveId" clId="{9A153AE8-F0D5-4887-8973-21036EDC82E9}" dt="2024-11-28T02:26:11.949" v="1212" actId="478"/>
          <ac:spMkLst>
            <pc:docMk/>
            <pc:sldMk cId="667657664" sldId="399"/>
            <ac:spMk id="7" creationId="{E445B842-89E9-67AA-89A7-7FE86B997FF4}"/>
          </ac:spMkLst>
        </pc:spChg>
        <pc:spChg chg="add del">
          <ac:chgData name="Kayla Grosso" userId="288f6ae1db1349c9" providerId="LiveId" clId="{9A153AE8-F0D5-4887-8973-21036EDC82E9}" dt="2024-11-28T02:26:21.316" v="1214" actId="22"/>
          <ac:spMkLst>
            <pc:docMk/>
            <pc:sldMk cId="667657664" sldId="399"/>
            <ac:spMk id="9" creationId="{D7C57F12-D4BA-4932-D4AD-19E8E37CAC9B}"/>
          </ac:spMkLst>
        </pc:spChg>
        <pc:spChg chg="del">
          <ac:chgData name="Kayla Grosso" userId="288f6ae1db1349c9" providerId="LiveId" clId="{9A153AE8-F0D5-4887-8973-21036EDC82E9}" dt="2024-11-28T02:11:25.523" v="1179" actId="478"/>
          <ac:spMkLst>
            <pc:docMk/>
            <pc:sldMk cId="667657664" sldId="399"/>
            <ac:spMk id="12" creationId="{77A5DBE7-3DE7-49FC-8E4D-CF5CF3BE2FD4}"/>
          </ac:spMkLst>
        </pc:spChg>
        <pc:graphicFrameChg chg="add del mod">
          <ac:chgData name="Kayla Grosso" userId="288f6ae1db1349c9" providerId="LiveId" clId="{9A153AE8-F0D5-4887-8973-21036EDC82E9}" dt="2024-11-28T02:27:01.925" v="1217" actId="478"/>
          <ac:graphicFrameMkLst>
            <pc:docMk/>
            <pc:sldMk cId="667657664" sldId="399"/>
            <ac:graphicFrameMk id="10" creationId="{54856474-376A-8CAF-A433-45143345359C}"/>
          </ac:graphicFrameMkLst>
        </pc:graphicFrameChg>
        <pc:graphicFrameChg chg="del">
          <ac:chgData name="Kayla Grosso" userId="288f6ae1db1349c9" providerId="LiveId" clId="{9A153AE8-F0D5-4887-8973-21036EDC82E9}" dt="2024-11-28T01:53:58.320" v="761" actId="478"/>
          <ac:graphicFrameMkLst>
            <pc:docMk/>
            <pc:sldMk cId="667657664" sldId="399"/>
            <ac:graphicFrameMk id="13" creationId="{33CD020C-4138-4083-9D75-DA93638CB2B6}"/>
          </ac:graphicFrameMkLst>
        </pc:graphicFrameChg>
        <pc:picChg chg="add mod">
          <ac:chgData name="Kayla Grosso" userId="288f6ae1db1349c9" providerId="LiveId" clId="{9A153AE8-F0D5-4887-8973-21036EDC82E9}" dt="2024-11-28T02:25:54.273" v="1209" actId="14100"/>
          <ac:picMkLst>
            <pc:docMk/>
            <pc:sldMk cId="667657664" sldId="399"/>
            <ac:picMk id="3" creationId="{21FFE562-43A7-2CB1-C141-8CADC5B1167E}"/>
          </ac:picMkLst>
        </pc:picChg>
        <pc:picChg chg="add mod">
          <ac:chgData name="Kayla Grosso" userId="288f6ae1db1349c9" providerId="LiveId" clId="{9A153AE8-F0D5-4887-8973-21036EDC82E9}" dt="2024-11-28T02:12:31.734" v="1197" actId="1076"/>
          <ac:picMkLst>
            <pc:docMk/>
            <pc:sldMk cId="667657664" sldId="399"/>
            <ac:picMk id="4" creationId="{A3A69B94-051D-13EB-E6DE-7AEB4ECF2EEF}"/>
          </ac:picMkLst>
        </pc:picChg>
        <pc:picChg chg="add mod">
          <ac:chgData name="Kayla Grosso" userId="288f6ae1db1349c9" providerId="LiveId" clId="{9A153AE8-F0D5-4887-8973-21036EDC82E9}" dt="2024-11-28T02:12:26.576" v="1195" actId="1076"/>
          <ac:picMkLst>
            <pc:docMk/>
            <pc:sldMk cId="667657664" sldId="399"/>
            <ac:picMk id="5" creationId="{ADD1F401-B26B-8CE6-C8DC-5A09198AA033}"/>
          </ac:picMkLst>
        </pc:picChg>
        <pc:cxnChg chg="mod">
          <ac:chgData name="Kayla Grosso" userId="288f6ae1db1349c9" providerId="LiveId" clId="{9A153AE8-F0D5-4887-8973-21036EDC82E9}" dt="2024-11-28T02:29:01.491" v="1248" actId="1076"/>
          <ac:cxnSpMkLst>
            <pc:docMk/>
            <pc:sldMk cId="667657664" sldId="399"/>
            <ac:cxnSpMk id="16" creationId="{B5D26C0C-ABE4-436D-9169-215E6A514CFF}"/>
          </ac:cxnSpMkLst>
        </pc:cxnChg>
      </pc:sldChg>
      <pc:sldChg chg="new del">
        <pc:chgData name="Kayla Grosso" userId="288f6ae1db1349c9" providerId="LiveId" clId="{9A153AE8-F0D5-4887-8973-21036EDC82E9}" dt="2024-11-28T02:24:32.374" v="1207" actId="680"/>
        <pc:sldMkLst>
          <pc:docMk/>
          <pc:sldMk cId="964900986" sldId="40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2C4C2-2D36-4DCE-92DC-7F8FD612207D}" type="datetimeFigureOut">
              <a:rPr lang="en-AU" smtClean="0"/>
              <a:t>27/11/2024</a:t>
            </a:fld>
            <a:endParaRPr lang="en-AU"/>
          </a:p>
        </p:txBody>
      </p:sp>
      <p:sp>
        <p:nvSpPr>
          <p:cNvPr id="4" name="Slide Image Placeholder 3"/>
          <p:cNvSpPr>
            <a:spLocks noGrp="1" noRot="1" noChangeAspect="1"/>
          </p:cNvSpPr>
          <p:nvPr>
            <p:ph type="sldImg" idx="2"/>
          </p:nvPr>
        </p:nvSpPr>
        <p:spPr>
          <a:xfrm>
            <a:off x="1373188" y="1143000"/>
            <a:ext cx="411162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A352E8-A3D8-466D-9C64-BEFAB9E6BDD7}" type="slidenum">
              <a:rPr lang="en-AU" smtClean="0"/>
              <a:t>‹#›</a:t>
            </a:fld>
            <a:endParaRPr lang="en-AU"/>
          </a:p>
        </p:txBody>
      </p:sp>
    </p:spTree>
    <p:extLst>
      <p:ext uri="{BB962C8B-B14F-4D97-AF65-F5344CB8AC3E}">
        <p14:creationId xmlns:p14="http://schemas.microsoft.com/office/powerpoint/2010/main" val="2534567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AU" dirty="0"/>
              <a:t>PROMPT: </a:t>
            </a:r>
            <a:r>
              <a:rPr lang="en-AU" sz="1200" b="1" dirty="0"/>
              <a:t>The first slide we want to show is our segmented analysis of the revenues for each customer group.</a:t>
            </a:r>
          </a:p>
          <a:p>
            <a:pPr lvl="0">
              <a:defRPr/>
            </a:pPr>
            <a:endParaRPr lang="en-AU" sz="1200" b="1" dirty="0"/>
          </a:p>
          <a:p>
            <a:pPr lvl="0">
              <a:defRPr/>
            </a:pPr>
            <a:r>
              <a:rPr lang="en-AU" sz="1200" b="1" dirty="0"/>
              <a:t>On this slide, we would like you to show the following:</a:t>
            </a:r>
            <a:br>
              <a:rPr lang="en-AU" sz="1200" b="1" dirty="0"/>
            </a:br>
            <a:r>
              <a:rPr lang="en-AU" sz="1200" b="1" dirty="0"/>
              <a:t>A) In a Stacked Column Chart, please include a chart which shows the % that is contributed by each Sales Segment per Unit (</a:t>
            </a:r>
            <a:r>
              <a:rPr lang="en-AU" sz="1200" b="1" dirty="0" err="1"/>
              <a:t>Kootha</a:t>
            </a:r>
            <a:r>
              <a:rPr lang="en-AU" sz="1200" b="1" dirty="0"/>
              <a:t>, </a:t>
            </a:r>
            <a:r>
              <a:rPr lang="en-AU" sz="1200" b="1" dirty="0" err="1"/>
              <a:t>Surjek</a:t>
            </a:r>
            <a:r>
              <a:rPr lang="en-AU" sz="1200" b="1" dirty="0"/>
              <a:t> and </a:t>
            </a:r>
            <a:r>
              <a:rPr lang="en-AU" sz="1200" b="1" dirty="0" err="1"/>
              <a:t>Jutik</a:t>
            </a:r>
            <a:r>
              <a:rPr lang="en-AU" sz="1200" b="1" dirty="0"/>
              <a:t>) </a:t>
            </a:r>
          </a:p>
          <a:p>
            <a:endParaRPr lang="en-AU" sz="1200" b="1" dirty="0"/>
          </a:p>
          <a:p>
            <a:r>
              <a:rPr lang="en-AU" sz="1200" b="1" dirty="0"/>
              <a:t>Remember, when you show these charts, it should clearly show which segments generate the </a:t>
            </a:r>
            <a:r>
              <a:rPr lang="en-AU" sz="1200" b="1" u="sng" dirty="0"/>
              <a:t>most</a:t>
            </a:r>
            <a:r>
              <a:rPr lang="en-AU" sz="1200" b="1" dirty="0"/>
              <a:t> revenues</a:t>
            </a:r>
          </a:p>
          <a:p>
            <a:endParaRPr lang="en-AU" sz="1200" b="1" dirty="0"/>
          </a:p>
          <a:p>
            <a:r>
              <a:rPr lang="en-AU" sz="1200" b="1" dirty="0"/>
              <a:t>Hint: The Chart you’ve created for the Revenues Tab, Q3, may be helpful.</a:t>
            </a:r>
          </a:p>
          <a:p>
            <a:br>
              <a:rPr lang="en-AU" dirty="0"/>
            </a:br>
            <a:br>
              <a:rPr lang="en-AU" dirty="0"/>
            </a:br>
            <a:r>
              <a:rPr lang="en-AU" dirty="0"/>
              <a:t>I have some questions here. It seems like we need to create brand new data charts and corresponding graphics because the information that is being requested for this slide was not created in the Revenue Analysis tab of the spreadsheet. What’s even more confusing is that this certainly isn’t related to question 3, but question 4. Again, even under question 4 we were not asked to provide totals of each customer segment (they’re broken up by unit, so we don’t have any totals. </a:t>
            </a:r>
            <a:br>
              <a:rPr lang="en-AU" dirty="0"/>
            </a:br>
            <a:br>
              <a:rPr lang="en-AU" dirty="0"/>
            </a:br>
            <a:r>
              <a:rPr lang="en-AU" dirty="0"/>
              <a:t>I also feel like the headlines for these slides don’t reflect the specific things that you can see in the graphic chart that the slide is asking us to input. Am I missing something/overthinking this? The headlines and graphics don’t make sense to me in terms of interpreting the data provided in the graphic…</a:t>
            </a:r>
          </a:p>
        </p:txBody>
      </p:sp>
      <p:sp>
        <p:nvSpPr>
          <p:cNvPr id="4" name="Slide Number Placeholder 3"/>
          <p:cNvSpPr>
            <a:spLocks noGrp="1"/>
          </p:cNvSpPr>
          <p:nvPr>
            <p:ph type="sldNum" sz="quarter" idx="5"/>
          </p:nvPr>
        </p:nvSpPr>
        <p:spPr/>
        <p:txBody>
          <a:bodyPr/>
          <a:lstStyle/>
          <a:p>
            <a:fld id="{F2A352E8-A3D8-466D-9C64-BEFAB9E6BDD7}" type="slidenum">
              <a:rPr lang="en-AU" smtClean="0"/>
              <a:t>1</a:t>
            </a:fld>
            <a:endParaRPr lang="en-AU"/>
          </a:p>
        </p:txBody>
      </p:sp>
    </p:spTree>
    <p:extLst>
      <p:ext uri="{BB962C8B-B14F-4D97-AF65-F5344CB8AC3E}">
        <p14:creationId xmlns:p14="http://schemas.microsoft.com/office/powerpoint/2010/main" val="2351917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t>PROMPT: </a:t>
            </a:r>
            <a:r>
              <a:rPr lang="en-AU" sz="1200" b="1" dirty="0"/>
              <a:t>In the previous slide we’ve provided a ‘macro’ view. We now want to compliment this with a ‘micro view’ of the revenues analysis.</a:t>
            </a:r>
            <a:br>
              <a:rPr lang="en-AU" sz="1200" b="1" dirty="0"/>
            </a:br>
            <a:br>
              <a:rPr lang="en-AU" sz="1200" b="1" dirty="0"/>
            </a:br>
            <a:r>
              <a:rPr lang="en-AU" sz="1200" b="1" dirty="0"/>
              <a:t>A micro view by default means we want to show the Units which went into the macro calculation; in this case, it would be the individual revenue trends for </a:t>
            </a:r>
            <a:r>
              <a:rPr lang="en-AU" sz="1200" b="1" dirty="0" err="1"/>
              <a:t>Kootha</a:t>
            </a:r>
            <a:r>
              <a:rPr lang="en-AU" sz="1200" b="1" dirty="0"/>
              <a:t>, </a:t>
            </a:r>
            <a:r>
              <a:rPr lang="en-AU" sz="1200" b="1" dirty="0" err="1"/>
              <a:t>Surjek</a:t>
            </a:r>
            <a:r>
              <a:rPr lang="en-AU" sz="1200" b="1" dirty="0"/>
              <a:t> and </a:t>
            </a:r>
            <a:r>
              <a:rPr lang="en-AU" sz="1200" b="1" dirty="0" err="1"/>
              <a:t>Jutik</a:t>
            </a:r>
            <a:r>
              <a:rPr lang="en-AU" sz="1200" b="1" dirty="0"/>
              <a:t>.</a:t>
            </a:r>
          </a:p>
          <a:p>
            <a:pPr lvl="0">
              <a:defRPr/>
            </a:pPr>
            <a:endParaRPr lang="en-AU" sz="1200" b="1" dirty="0"/>
          </a:p>
          <a:p>
            <a:pPr lvl="0">
              <a:defRPr/>
            </a:pPr>
            <a:r>
              <a:rPr lang="en-AU" sz="1200" b="1" dirty="0"/>
              <a:t>On this slide, we would like you to show the following:</a:t>
            </a:r>
            <a:br>
              <a:rPr lang="en-AU" sz="1200" b="1" dirty="0"/>
            </a:br>
            <a:r>
              <a:rPr lang="en-AU" sz="1200" b="1" dirty="0"/>
              <a:t>A) Create three chart(s), which show the Sales Revenues for each of the three customer segments for </a:t>
            </a:r>
            <a:r>
              <a:rPr lang="en-AU" sz="1200" b="1" dirty="0" err="1"/>
              <a:t>Kootha</a:t>
            </a:r>
            <a:r>
              <a:rPr lang="en-AU" sz="1200" b="1" dirty="0"/>
              <a:t>, </a:t>
            </a:r>
            <a:r>
              <a:rPr lang="en-AU" sz="1200" b="1" dirty="0" err="1"/>
              <a:t>Surjek</a:t>
            </a:r>
            <a:r>
              <a:rPr lang="en-AU" sz="1200" b="1" dirty="0"/>
              <a:t> and </a:t>
            </a:r>
            <a:r>
              <a:rPr lang="en-AU" sz="1200" b="1" dirty="0" err="1"/>
              <a:t>Jutik</a:t>
            </a:r>
            <a:r>
              <a:rPr lang="en-AU" sz="1200" b="1" dirty="0"/>
              <a:t> over the June-2013 to July-2014 Period.</a:t>
            </a:r>
            <a:br>
              <a:rPr lang="en-AU" sz="1200" b="1" dirty="0"/>
            </a:br>
            <a:endParaRPr lang="en-AU" sz="1200" b="1" dirty="0"/>
          </a:p>
          <a:p>
            <a:r>
              <a:rPr lang="en-AU" sz="1200" b="1" dirty="0"/>
              <a:t>Hint: The Chart you’ve created for the Revenues Tab, Q2, may be helpful.</a:t>
            </a:r>
            <a:br>
              <a:rPr lang="en-AU" sz="1200" b="1" dirty="0"/>
            </a:br>
            <a:br>
              <a:rPr lang="en-AU" sz="1200" b="1" dirty="0"/>
            </a:br>
            <a:r>
              <a:rPr lang="en-AU" sz="1200" b="1" dirty="0"/>
              <a:t>We’ve included an example chart on the right!</a:t>
            </a:r>
          </a:p>
          <a:p>
            <a:br>
              <a:rPr lang="en-US" dirty="0"/>
            </a:br>
            <a:br>
              <a:rPr lang="en-US" dirty="0"/>
            </a:br>
            <a:r>
              <a:rPr lang="en-US" dirty="0"/>
              <a:t>had question number to reference is off – this should be Q3 on the Revenues tab. Also again not sure how the heading of this slide relates in any way to the graphics because I definitely had to reference new sets of data that I calculated on the spreadsheet (data that wasn’t originally asked to be provided on the spreadsheet).</a:t>
            </a:r>
          </a:p>
        </p:txBody>
      </p:sp>
      <p:sp>
        <p:nvSpPr>
          <p:cNvPr id="4" name="Slide Number Placeholder 3"/>
          <p:cNvSpPr>
            <a:spLocks noGrp="1"/>
          </p:cNvSpPr>
          <p:nvPr>
            <p:ph type="sldNum" sz="quarter" idx="5"/>
          </p:nvPr>
        </p:nvSpPr>
        <p:spPr/>
        <p:txBody>
          <a:bodyPr/>
          <a:lstStyle/>
          <a:p>
            <a:fld id="{F2A352E8-A3D8-466D-9C64-BEFAB9E6BDD7}" type="slidenum">
              <a:rPr lang="en-AU" smtClean="0"/>
              <a:t>2</a:t>
            </a:fld>
            <a:endParaRPr lang="en-AU"/>
          </a:p>
        </p:txBody>
      </p:sp>
    </p:spTree>
    <p:extLst>
      <p:ext uri="{BB962C8B-B14F-4D97-AF65-F5344CB8AC3E}">
        <p14:creationId xmlns:p14="http://schemas.microsoft.com/office/powerpoint/2010/main" val="2912343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t>PROMPT: </a:t>
            </a:r>
            <a:r>
              <a:rPr lang="en-AU" sz="1200" b="1" dirty="0"/>
              <a:t>We are now going to move to the expenses side of the story. </a:t>
            </a:r>
            <a:br>
              <a:rPr lang="en-AU" sz="1200" b="1" dirty="0"/>
            </a:br>
            <a:br>
              <a:rPr lang="en-AU" sz="1200" b="1" dirty="0"/>
            </a:br>
            <a:r>
              <a:rPr lang="en-AU" sz="1200" b="1" dirty="0"/>
              <a:t>Similar to before, we start with a macro-view of the expenses; </a:t>
            </a:r>
          </a:p>
          <a:p>
            <a:pPr lvl="0">
              <a:defRPr/>
            </a:pPr>
            <a:br>
              <a:rPr lang="en-AU" sz="1200" b="1" dirty="0"/>
            </a:br>
            <a:r>
              <a:rPr lang="en-AU" sz="1200" b="1" dirty="0"/>
              <a:t>Of the three units – which of these have clearly contributed the most to costs? Secondly, what does the aggregate costs look like when grouped by cost centre?</a:t>
            </a:r>
          </a:p>
          <a:p>
            <a:pPr lvl="0">
              <a:defRPr/>
            </a:pPr>
            <a:endParaRPr lang="en-AU" sz="1200" b="1" dirty="0"/>
          </a:p>
          <a:p>
            <a:pPr lvl="0">
              <a:defRPr/>
            </a:pPr>
            <a:r>
              <a:rPr lang="en-AU" sz="1200" b="1" dirty="0"/>
              <a:t>On this slide, we would like you to show the following:</a:t>
            </a:r>
          </a:p>
          <a:p>
            <a:pPr lvl="0">
              <a:defRPr/>
            </a:pPr>
            <a:br>
              <a:rPr lang="en-AU" sz="1200" b="1" dirty="0"/>
            </a:br>
            <a:r>
              <a:rPr lang="en-AU" sz="1200" b="1" dirty="0"/>
              <a:t>A) Create a chart which shows the Aggregate Costs on an individual-unit basis (i.e. </a:t>
            </a:r>
            <a:r>
              <a:rPr lang="en-AU" sz="1200" b="1" dirty="0" err="1"/>
              <a:t>Kootha</a:t>
            </a:r>
            <a:r>
              <a:rPr lang="en-AU" sz="1200" b="1" dirty="0"/>
              <a:t>, </a:t>
            </a:r>
            <a:r>
              <a:rPr lang="en-AU" sz="1200" b="1" dirty="0" err="1"/>
              <a:t>Surjek</a:t>
            </a:r>
            <a:r>
              <a:rPr lang="en-AU" sz="1200" b="1" dirty="0"/>
              <a:t> and </a:t>
            </a:r>
            <a:r>
              <a:rPr lang="en-AU" sz="1200" b="1" dirty="0" err="1"/>
              <a:t>Jutik</a:t>
            </a:r>
            <a:r>
              <a:rPr lang="en-AU" sz="1200" b="1" dirty="0"/>
              <a:t> should all be on the same chart)</a:t>
            </a:r>
          </a:p>
          <a:p>
            <a:pPr lvl="0">
              <a:defRPr/>
            </a:pPr>
            <a:endParaRPr lang="en-AU" sz="1200" b="1" dirty="0"/>
          </a:p>
          <a:p>
            <a:pPr lvl="0">
              <a:defRPr/>
            </a:pPr>
            <a:r>
              <a:rPr lang="en-AU" sz="1200" b="1" dirty="0"/>
              <a:t>B) Create a secondary chart which shows the aggregate costs for </a:t>
            </a:r>
            <a:r>
              <a:rPr lang="en-AU" sz="1200" b="1" u="sng" dirty="0"/>
              <a:t>all units</a:t>
            </a:r>
            <a:r>
              <a:rPr lang="en-AU" sz="1200" u="sng" dirty="0"/>
              <a:t> </a:t>
            </a:r>
            <a:r>
              <a:rPr lang="en-AU" sz="1200" b="1" u="sng" dirty="0"/>
              <a:t>shown by cost centre </a:t>
            </a:r>
          </a:p>
          <a:p>
            <a:pPr lvl="0">
              <a:defRPr/>
            </a:pPr>
            <a:r>
              <a:rPr lang="en-AU" sz="1200" b="1" dirty="0"/>
              <a:t> </a:t>
            </a:r>
          </a:p>
          <a:p>
            <a:r>
              <a:rPr lang="en-AU" sz="1200" b="1" dirty="0"/>
              <a:t>Hint: The Chart you’ve created for the Expenses  Tab, Q5, may be helpful.</a:t>
            </a:r>
            <a:br>
              <a:rPr lang="en-AU" sz="1200" b="1" dirty="0"/>
            </a:br>
            <a:endParaRPr lang="en-AU" sz="1200" b="1" dirty="0"/>
          </a:p>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3</a:t>
            </a:fld>
            <a:endParaRPr lang="en-AU"/>
          </a:p>
        </p:txBody>
      </p:sp>
    </p:spTree>
    <p:extLst>
      <p:ext uri="{BB962C8B-B14F-4D97-AF65-F5344CB8AC3E}">
        <p14:creationId xmlns:p14="http://schemas.microsoft.com/office/powerpoint/2010/main" val="1236603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t>PROMPT: </a:t>
            </a:r>
            <a:r>
              <a:rPr lang="en-AU" sz="1200" b="1" dirty="0"/>
              <a:t>We’ve now told the expenses story from a macro view, it’s time we focus on the story now from a micro view. </a:t>
            </a:r>
            <a:br>
              <a:rPr lang="en-AU" sz="1200" b="1" dirty="0"/>
            </a:br>
            <a:endParaRPr lang="en-AU" sz="1200" b="1" dirty="0"/>
          </a:p>
          <a:p>
            <a:pPr lvl="0">
              <a:defRPr/>
            </a:pPr>
            <a:r>
              <a:rPr lang="en-AU" sz="1200" b="1" dirty="0"/>
              <a:t>This means creating three charts (one for each unit) which showcases the aggregate costs per cost centre group.</a:t>
            </a:r>
          </a:p>
          <a:p>
            <a:pPr lvl="0">
              <a:defRPr/>
            </a:pPr>
            <a:br>
              <a:rPr lang="en-AU" sz="1200" b="1" dirty="0"/>
            </a:br>
            <a:r>
              <a:rPr lang="en-AU" sz="1200" b="1" dirty="0"/>
              <a:t>On this slide, we would like you to show the following:</a:t>
            </a:r>
          </a:p>
          <a:p>
            <a:pPr lvl="0">
              <a:defRPr/>
            </a:pPr>
            <a:br>
              <a:rPr lang="en-AU" sz="1200" b="1" dirty="0"/>
            </a:br>
            <a:r>
              <a:rPr lang="en-AU" sz="1200" b="1" dirty="0"/>
              <a:t>A) Create a chart which shows the Aggregate Costs on an individual-unit basis with expenses grouped by cost centre (i.e. </a:t>
            </a:r>
            <a:r>
              <a:rPr lang="en-AU" sz="1200" b="1" dirty="0" err="1"/>
              <a:t>Kootha</a:t>
            </a:r>
            <a:r>
              <a:rPr lang="en-AU" sz="1200" b="1" dirty="0"/>
              <a:t>, </a:t>
            </a:r>
            <a:r>
              <a:rPr lang="en-AU" sz="1200" b="1" dirty="0" err="1"/>
              <a:t>Surjek</a:t>
            </a:r>
            <a:r>
              <a:rPr lang="en-AU" sz="1200" b="1" dirty="0"/>
              <a:t> and </a:t>
            </a:r>
            <a:r>
              <a:rPr lang="en-AU" sz="1200" b="1" dirty="0" err="1"/>
              <a:t>Jutik</a:t>
            </a:r>
            <a:r>
              <a:rPr lang="en-AU" sz="1200" b="1" dirty="0"/>
              <a:t> should all be on separate charts) </a:t>
            </a:r>
          </a:p>
          <a:p>
            <a:pPr lvl="0">
              <a:defRPr/>
            </a:pPr>
            <a:r>
              <a:rPr lang="en-AU" sz="1200" b="1" dirty="0"/>
              <a:t> </a:t>
            </a:r>
          </a:p>
          <a:p>
            <a:r>
              <a:rPr lang="en-AU" sz="1200" b="1" dirty="0"/>
              <a:t>Hint: The Chart you’ve created for the Expenses  Tab, Q6, may be helpful.</a:t>
            </a:r>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4</a:t>
            </a:fld>
            <a:endParaRPr lang="en-AU"/>
          </a:p>
        </p:txBody>
      </p:sp>
    </p:spTree>
    <p:extLst>
      <p:ext uri="{BB962C8B-B14F-4D97-AF65-F5344CB8AC3E}">
        <p14:creationId xmlns:p14="http://schemas.microsoft.com/office/powerpoint/2010/main" val="1216587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t>PROMPT: </a:t>
            </a:r>
            <a:r>
              <a:rPr lang="en-AU" sz="1200" b="1" dirty="0"/>
              <a:t>We’ve now identified that a particular cost group (chemicals) is responsible for a significant portion of the costs. </a:t>
            </a:r>
            <a:br>
              <a:rPr lang="en-AU" sz="1200" b="1" dirty="0"/>
            </a:br>
            <a:br>
              <a:rPr lang="en-AU" sz="1200" b="1" dirty="0"/>
            </a:br>
            <a:r>
              <a:rPr lang="en-AU" sz="1200" b="1" dirty="0"/>
              <a:t>It’s time for us to drill-down a bit further and illustrate this story with a graphic.</a:t>
            </a:r>
            <a:br>
              <a:rPr lang="en-AU" sz="1200" b="1" dirty="0"/>
            </a:br>
            <a:br>
              <a:rPr lang="en-AU" sz="1200" b="1" dirty="0"/>
            </a:br>
            <a:r>
              <a:rPr lang="en-AU" sz="1200" b="1" dirty="0"/>
              <a:t>We want to show-case the Chemical Expenditure for each month, trended against the Water Production.</a:t>
            </a:r>
          </a:p>
          <a:p>
            <a:pPr lvl="0">
              <a:defRPr/>
            </a:pPr>
            <a:endParaRPr lang="en-AU" sz="1200" b="1" dirty="0"/>
          </a:p>
          <a:p>
            <a:pPr lvl="0">
              <a:defRPr/>
            </a:pPr>
            <a:r>
              <a:rPr lang="en-AU" sz="1200" b="1" dirty="0"/>
              <a:t>This will let us know whether or not there is a relationship between Chemical Expenditure and Water Production Volumes. </a:t>
            </a:r>
          </a:p>
          <a:p>
            <a:pPr lvl="0">
              <a:defRPr/>
            </a:pPr>
            <a:br>
              <a:rPr lang="en-AU" sz="1200" b="1" dirty="0"/>
            </a:br>
            <a:r>
              <a:rPr lang="en-AU" sz="1200" b="1" dirty="0"/>
              <a:t>On this slide, we would like you to show the following:</a:t>
            </a:r>
          </a:p>
          <a:p>
            <a:pPr lvl="0">
              <a:defRPr/>
            </a:pPr>
            <a:br>
              <a:rPr lang="en-AU" sz="1200" b="1" dirty="0"/>
            </a:br>
            <a:r>
              <a:rPr lang="en-AU" sz="1200" b="1" dirty="0"/>
              <a:t>A) Create a chart (similar to the example shown on the right) which shows the Monthly Chemical Expenditure Per Month, versus Monthly Water Production for each of the three Units (</a:t>
            </a:r>
            <a:r>
              <a:rPr lang="en-AU" sz="1200" b="1" dirty="0" err="1"/>
              <a:t>Kootha</a:t>
            </a:r>
            <a:r>
              <a:rPr lang="en-AU" sz="1200" b="1" dirty="0"/>
              <a:t>, </a:t>
            </a:r>
            <a:r>
              <a:rPr lang="en-AU" sz="1200" b="1" dirty="0" err="1"/>
              <a:t>Surjek</a:t>
            </a:r>
            <a:r>
              <a:rPr lang="en-AU" sz="1200" b="1" dirty="0"/>
              <a:t> and </a:t>
            </a:r>
            <a:r>
              <a:rPr lang="en-AU" sz="1200" b="1" dirty="0" err="1"/>
              <a:t>Jutik</a:t>
            </a:r>
            <a:r>
              <a:rPr lang="en-AU" sz="1200" b="1" dirty="0"/>
              <a:t>). </a:t>
            </a:r>
          </a:p>
          <a:p>
            <a:pPr lvl="0">
              <a:defRPr/>
            </a:pPr>
            <a:r>
              <a:rPr lang="en-AU" sz="1200" b="1" dirty="0"/>
              <a:t> </a:t>
            </a:r>
          </a:p>
          <a:p>
            <a:r>
              <a:rPr lang="en-AU" sz="1200" b="1" dirty="0"/>
              <a:t>Hint: The Chart you’ve created for the Expenses  Tab, Q7, may be helpful.</a:t>
            </a:r>
            <a:br>
              <a:rPr lang="en-AU" sz="1200" b="1" dirty="0"/>
            </a:br>
            <a:endParaRPr lang="en-AU" sz="1200" b="1" dirty="0"/>
          </a:p>
          <a:p>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5</a:t>
            </a:fld>
            <a:endParaRPr lang="en-AU"/>
          </a:p>
        </p:txBody>
      </p:sp>
    </p:spTree>
    <p:extLst>
      <p:ext uri="{BB962C8B-B14F-4D97-AF65-F5344CB8AC3E}">
        <p14:creationId xmlns:p14="http://schemas.microsoft.com/office/powerpoint/2010/main" val="1089384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dirty="0"/>
              <a:t>PROMPT: </a:t>
            </a:r>
            <a:r>
              <a:rPr lang="en-AU" sz="1200" b="1" dirty="0"/>
              <a:t>We’re now at the final slide for our story.</a:t>
            </a:r>
            <a:br>
              <a:rPr lang="en-AU" sz="1200" b="1" dirty="0"/>
            </a:br>
            <a:r>
              <a:rPr lang="en-AU" sz="1200" b="1" dirty="0"/>
              <a:t>We’ve shown the revenues, we’ve unpacked the expenditures and now, finally, we’re going to close out the analysis by showing the overall EBIT for each unit.</a:t>
            </a:r>
            <a:br>
              <a:rPr lang="en-AU" sz="1200" b="1" dirty="0"/>
            </a:br>
            <a:br>
              <a:rPr lang="en-AU" sz="1200" b="1" dirty="0"/>
            </a:br>
            <a:r>
              <a:rPr lang="en-AU" sz="1200" b="1" dirty="0"/>
              <a:t>In this Slide, we want to convey to the audience which Unit(s) bring in the most EBIT from both a EBIT ($) perspective as well as highlighting the EBIT Margin – Do any units have lower revenues than another unit, but higher EBIT Margins, indicating they are most cost effective? </a:t>
            </a:r>
          </a:p>
          <a:p>
            <a:pPr lvl="0">
              <a:defRPr/>
            </a:pPr>
            <a:br>
              <a:rPr lang="en-AU" sz="1200" b="1" dirty="0"/>
            </a:br>
            <a:r>
              <a:rPr lang="en-AU" sz="1200" b="1" dirty="0"/>
              <a:t>It’s time for us to close out this story below: </a:t>
            </a:r>
            <a:br>
              <a:rPr lang="en-AU" sz="1200" b="1" dirty="0"/>
            </a:br>
            <a:br>
              <a:rPr lang="en-AU" sz="1200" b="1" dirty="0"/>
            </a:br>
            <a:r>
              <a:rPr lang="en-AU" sz="1200" b="1" dirty="0"/>
              <a:t>A) Create two charts which highlight the overall EBIT per Unit (i.e. </a:t>
            </a:r>
            <a:r>
              <a:rPr lang="en-AU" sz="1200" b="1" dirty="0" err="1"/>
              <a:t>Kootha</a:t>
            </a:r>
            <a:r>
              <a:rPr lang="en-AU" sz="1200" b="1" dirty="0"/>
              <a:t>, </a:t>
            </a:r>
            <a:r>
              <a:rPr lang="en-AU" sz="1200" b="1" dirty="0" err="1"/>
              <a:t>Surjek</a:t>
            </a:r>
            <a:r>
              <a:rPr lang="en-AU" sz="1200" b="1" dirty="0"/>
              <a:t> and </a:t>
            </a:r>
            <a:r>
              <a:rPr lang="en-AU" sz="1200" b="1" dirty="0" err="1"/>
              <a:t>Jutik</a:t>
            </a:r>
            <a:r>
              <a:rPr lang="en-AU" sz="1200" b="1" dirty="0"/>
              <a:t>), as well as a second chart which shows the EBIT Trends for each Unit on a monthly basis (June-13 to June-14). </a:t>
            </a:r>
          </a:p>
          <a:p>
            <a:pPr lvl="0">
              <a:defRPr/>
            </a:pPr>
            <a:r>
              <a:rPr lang="en-AU" sz="1200" b="1" dirty="0"/>
              <a:t> </a:t>
            </a:r>
          </a:p>
          <a:p>
            <a:r>
              <a:rPr lang="en-AU" sz="1200" b="1" dirty="0"/>
              <a:t>Hint: The Chart you’ve created for the Expenses  Tab, Q9, may be helpful.</a:t>
            </a:r>
            <a:endParaRPr lang="en-US" dirty="0"/>
          </a:p>
        </p:txBody>
      </p:sp>
      <p:sp>
        <p:nvSpPr>
          <p:cNvPr id="4" name="Slide Number Placeholder 3"/>
          <p:cNvSpPr>
            <a:spLocks noGrp="1"/>
          </p:cNvSpPr>
          <p:nvPr>
            <p:ph type="sldNum" sz="quarter" idx="5"/>
          </p:nvPr>
        </p:nvSpPr>
        <p:spPr/>
        <p:txBody>
          <a:bodyPr/>
          <a:lstStyle/>
          <a:p>
            <a:fld id="{F2A352E8-A3D8-466D-9C64-BEFAB9E6BDD7}" type="slidenum">
              <a:rPr lang="en-AU" smtClean="0"/>
              <a:t>6</a:t>
            </a:fld>
            <a:endParaRPr lang="en-AU"/>
          </a:p>
        </p:txBody>
      </p:sp>
    </p:spTree>
    <p:extLst>
      <p:ext uri="{BB962C8B-B14F-4D97-AF65-F5344CB8AC3E}">
        <p14:creationId xmlns:p14="http://schemas.microsoft.com/office/powerpoint/2010/main" val="12361574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419640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4" name="Working Draft Text" hidden="1"/>
          <p:cNvSpPr txBox="1">
            <a:spLocks noChangeArrowheads="1"/>
          </p:cNvSpPr>
          <p:nvPr/>
        </p:nvSpPr>
        <p:spPr bwMode="ltGray">
          <a:xfrm>
            <a:off x="4030876" y="132157"/>
            <a:ext cx="88165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1" baseline="0" noProof="0" dirty="0">
                <a:solidFill>
                  <a:schemeClr val="tx1"/>
                </a:solidFill>
                <a:latin typeface="+mn-lt"/>
                <a:ea typeface="Arial Unicode MS" pitchFamily="34" charset="-128"/>
                <a:cs typeface="Arial Unicode MS" pitchFamily="34" charset="-128"/>
              </a:rPr>
              <a:t>WORKING DRAFT</a:t>
            </a:r>
          </a:p>
        </p:txBody>
      </p:sp>
      <p:sp>
        <p:nvSpPr>
          <p:cNvPr id="7" name="Printed" hidden="1"/>
          <p:cNvSpPr txBox="1">
            <a:spLocks noChangeArrowheads="1"/>
          </p:cNvSpPr>
          <p:nvPr/>
        </p:nvSpPr>
        <p:spPr bwMode="ltGray">
          <a:xfrm>
            <a:off x="4030876" y="436846"/>
            <a:ext cx="2189702"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800" baseline="0" noProof="0">
                <a:solidFill>
                  <a:schemeClr val="tx1"/>
                </a:solidFill>
                <a:latin typeface="+mn-lt"/>
                <a:ea typeface="Arial Unicode MS" pitchFamily="34" charset="-128"/>
                <a:cs typeface="Arial Unicode MS" pitchFamily="34" charset="-128"/>
              </a:rPr>
              <a:t>Printed 2/27/2017 7:03 AM India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6" name="Working Draft" hidden="1"/>
          <p:cNvSpPr txBox="1">
            <a:spLocks noChangeArrowheads="1"/>
          </p:cNvSpPr>
          <p:nvPr/>
        </p:nvSpPr>
        <p:spPr bwMode="ltGray">
          <a:xfrm>
            <a:off x="4030876" y="277771"/>
            <a:ext cx="29222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800" baseline="0" noProof="0">
                <a:solidFill>
                  <a:schemeClr val="tx1"/>
                </a:solidFill>
                <a:latin typeface="+mn-lt"/>
                <a:ea typeface="Arial Unicode MS" pitchFamily="34" charset="-128"/>
                <a:cs typeface="Arial Unicode MS" pitchFamily="34" charset="-128"/>
              </a:rPr>
              <a:t>Last Modified 10/03/2017 4:54 PM W. Australia Standard Time</a:t>
            </a:r>
            <a:endParaRPr lang="en-US" sz="800" baseline="0" noProof="0" dirty="0">
              <a:solidFill>
                <a:schemeClr val="tx1"/>
              </a:solidFill>
              <a:latin typeface="+mn-lt"/>
              <a:ea typeface="Arial Unicode MS" pitchFamily="34" charset="-128"/>
              <a:cs typeface="Arial Unicode MS" pitchFamily="34" charset="-128"/>
            </a:endParaRPr>
          </a:p>
        </p:txBody>
      </p:sp>
      <p:sp>
        <p:nvSpPr>
          <p:cNvPr id="9" name="Document type" hidden="1"/>
          <p:cNvSpPr txBox="1">
            <a:spLocks noChangeArrowheads="1"/>
          </p:cNvSpPr>
          <p:nvPr/>
        </p:nvSpPr>
        <p:spPr bwMode="ltGray">
          <a:xfrm>
            <a:off x="4030876" y="5305595"/>
            <a:ext cx="4769712"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1400" baseline="0" noProof="0" dirty="0">
                <a:solidFill>
                  <a:schemeClr val="tx1"/>
                </a:solidFill>
                <a:latin typeface="+mn-lt"/>
              </a:rPr>
              <a:t>Document type | Date</a:t>
            </a:r>
          </a:p>
        </p:txBody>
      </p:sp>
      <p:sp>
        <p:nvSpPr>
          <p:cNvPr id="19" name="doc id"/>
          <p:cNvSpPr>
            <a:spLocks noChangeArrowheads="1"/>
          </p:cNvSpPr>
          <p:nvPr userDrawn="1">
            <p:custDataLst>
              <p:tags r:id="rId2"/>
            </p:custDataLst>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bg1"/>
              </a:solidFill>
              <a:latin typeface="+mn-lt"/>
              <a:ea typeface="+mn-ea"/>
            </a:endParaRPr>
          </a:p>
        </p:txBody>
      </p:sp>
      <p:sp>
        <p:nvSpPr>
          <p:cNvPr id="13314" name="Rectangle 1026"/>
          <p:cNvSpPr>
            <a:spLocks noGrp="1" noChangeArrowheads="1"/>
          </p:cNvSpPr>
          <p:nvPr>
            <p:ph type="ctrTitle"/>
          </p:nvPr>
        </p:nvSpPr>
        <p:spPr bwMode="ltGray">
          <a:xfrm>
            <a:off x="4030876" y="650494"/>
            <a:ext cx="4769711" cy="984885"/>
          </a:xfrm>
          <a:prstGeom prst="rect">
            <a:avLst/>
          </a:prstGeom>
        </p:spPr>
        <p:txBody>
          <a:bodyPr wrap="square">
            <a:spAutoFit/>
          </a:bodyPr>
          <a:lstStyle>
            <a:lvl1pPr>
              <a:defRPr sz="3200" b="0"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ltGray">
          <a:xfrm>
            <a:off x="4030876" y="1887470"/>
            <a:ext cx="4769712" cy="215444"/>
          </a:xfrm>
        </p:spPr>
        <p:txBody>
          <a:bodyPr wrap="square">
            <a:spAutoFit/>
          </a:bodyPr>
          <a:lstStyle>
            <a:lvl1pPr>
              <a:defRPr sz="1400" cap="none" baseline="0">
                <a:solidFill>
                  <a:schemeClr val="tx1"/>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20" name="Rectangle 19"/>
          <p:cNvSpPr/>
          <p:nvPr userDrawn="1"/>
        </p:nvSpPr>
        <p:spPr bwMode="ltGray">
          <a:xfrm>
            <a:off x="3175" y="6233824"/>
            <a:ext cx="8958263" cy="487652"/>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2" name="Rectangle 11"/>
          <p:cNvSpPr/>
          <p:nvPr userDrawn="1"/>
        </p:nvSpPr>
        <p:spPr bwMode="ltGray">
          <a:xfrm>
            <a:off x="0" y="6187568"/>
            <a:ext cx="8961438" cy="45719"/>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111865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2. Slide Title"/>
          <p:cNvSpPr>
            <a:spLocks noGrp="1"/>
          </p:cNvSpPr>
          <p:nvPr>
            <p:ph type="title"/>
          </p:nvPr>
        </p:nvSpPr>
        <p:spPr bwMode="auto"/>
        <p:txBody>
          <a:bodyPr/>
          <a:lstStyle>
            <a:lvl1pPr>
              <a:defRPr>
                <a:latin typeface="+mj-lt"/>
                <a:ea typeface="Arial Unicode MS" pitchFamily="34" charset="-128"/>
                <a:cs typeface="Arial Unicode MS" pitchFamily="34" charset="-128"/>
              </a:defRPr>
            </a:lvl1pPr>
          </a:lstStyle>
          <a:p>
            <a:r>
              <a:rPr lang="en-US"/>
              <a:t>Click to edit Master title style</a:t>
            </a:r>
            <a:endParaRPr lang="en-US" dirty="0"/>
          </a:p>
        </p:txBody>
      </p:sp>
    </p:spTree>
    <p:extLst>
      <p:ext uri="{BB962C8B-B14F-4D97-AF65-F5344CB8AC3E}">
        <p14:creationId xmlns:p14="http://schemas.microsoft.com/office/powerpoint/2010/main" val="448374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24" Type="http://schemas.openxmlformats.org/officeDocument/2006/relationships/image" Target="../media/image1.emf"/><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oleObject" Target="../embeddings/oleObject1.bin"/><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tags" Target="../tags/tag1.x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tags" Target="../tags/tag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4"/>
            </p:custDataLst>
            <p:extLst>
              <p:ext uri="{D42A27DB-BD31-4B8C-83A1-F6EECF244321}">
                <p14:modId xmlns:p14="http://schemas.microsoft.com/office/powerpoint/2010/main" val="2013237148"/>
              </p:ex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158750" cy="158750"/>
                      </a:xfrm>
                      <a:prstGeom prst="rect">
                        <a:avLst/>
                      </a:prstGeom>
                    </p:spPr>
                  </p:pic>
                </p:oleObj>
              </mc:Fallback>
            </mc:AlternateContent>
          </a:graphicData>
        </a:graphic>
      </p:graphicFrame>
      <p:sp>
        <p:nvSpPr>
          <p:cNvPr id="1033" name="doc id"/>
          <p:cNvSpPr>
            <a:spLocks noChangeArrowheads="1"/>
          </p:cNvSpPr>
          <p:nvPr/>
        </p:nvSpPr>
        <p:spPr bwMode="auto">
          <a:xfrm>
            <a:off x="8132763" y="36513"/>
            <a:ext cx="657225" cy="12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895350"/>
            <a:endParaRPr lang="en-US" sz="800" baseline="0" noProof="0" dirty="0">
              <a:solidFill>
                <a:schemeClr val="accent6"/>
              </a:solidFill>
              <a:latin typeface="+mn-lt"/>
              <a:ea typeface="+mn-ea"/>
            </a:endParaRPr>
          </a:p>
        </p:txBody>
      </p:sp>
      <p:sp>
        <p:nvSpPr>
          <p:cNvPr id="1034" name="Working Draft" hidden="1"/>
          <p:cNvSpPr txBox="1">
            <a:spLocks noChangeArrowheads="1"/>
          </p:cNvSpPr>
          <p:nvPr/>
        </p:nvSpPr>
        <p:spPr bwMode="auto">
          <a:xfrm rot="5400000">
            <a:off x="7799945" y="1940591"/>
            <a:ext cx="2183290"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AU" sz="600" baseline="0" noProof="0">
                <a:solidFill>
                  <a:schemeClr val="accent6"/>
                </a:solidFill>
                <a:latin typeface="+mn-lt"/>
                <a:ea typeface="+mn-ea"/>
              </a:rPr>
              <a:t>Last Modified 10/03/2017 4:54 PM W. Australia Standard Time</a:t>
            </a:r>
            <a:endParaRPr lang="en-US" baseline="0" noProof="0" dirty="0">
              <a:solidFill>
                <a:schemeClr val="accent6"/>
              </a:solidFill>
              <a:latin typeface="+mn-lt"/>
              <a:ea typeface="+mn-ea"/>
            </a:endParaRPr>
          </a:p>
        </p:txBody>
      </p:sp>
      <p:sp>
        <p:nvSpPr>
          <p:cNvPr id="1035" name="Printed" hidden="1"/>
          <p:cNvSpPr txBox="1">
            <a:spLocks noChangeArrowheads="1"/>
          </p:cNvSpPr>
          <p:nvPr/>
        </p:nvSpPr>
        <p:spPr bwMode="auto">
          <a:xfrm rot="5400000">
            <a:off x="8074057" y="4114417"/>
            <a:ext cx="1635063" cy="92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eaLnBrk="1" hangingPunct="1">
              <a:defRPr/>
            </a:pPr>
            <a:r>
              <a:rPr lang="en-US" sz="600" baseline="0" noProof="0">
                <a:solidFill>
                  <a:schemeClr val="accent6"/>
                </a:solidFill>
                <a:latin typeface="+mn-lt"/>
                <a:ea typeface="+mn-ea"/>
              </a:rPr>
              <a:t>Printed 2/27/2017 7:03 AM India Standard Time</a:t>
            </a:r>
            <a:endParaRPr lang="en-US" baseline="0" noProof="0" dirty="0">
              <a:solidFill>
                <a:schemeClr val="accent6"/>
              </a:solidFill>
              <a:latin typeface="+mn-lt"/>
              <a:ea typeface="+mn-ea"/>
            </a:endParaRPr>
          </a:p>
        </p:txBody>
      </p:sp>
      <p:sp>
        <p:nvSpPr>
          <p:cNvPr id="1036" name="Rectangle 286"/>
          <p:cNvSpPr>
            <a:spLocks noGrp="1" noChangeArrowheads="1"/>
          </p:cNvSpPr>
          <p:nvPr>
            <p:ph type="body" idx="1"/>
          </p:nvPr>
        </p:nvSpPr>
        <p:spPr bwMode="auto">
          <a:xfrm>
            <a:off x="2329657" y="2317778"/>
            <a:ext cx="4302125"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171451" y="185145"/>
            <a:ext cx="861853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171450" y="35048"/>
            <a:ext cx="490519"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8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171450" y="519908"/>
            <a:ext cx="861853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2329657" y="1747865"/>
            <a:ext cx="4302125" cy="508000"/>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b="1" baseline="0" noProof="0" dirty="0">
                  <a:latin typeface="+mn-lt"/>
                  <a:ea typeface="+mn-ea"/>
                </a:rPr>
                <a:t>Title</a:t>
              </a:r>
            </a:p>
            <a:p>
              <a:r>
                <a:rPr lang="en-US" baseline="0" noProof="0" dirty="0">
                  <a:solidFill>
                    <a:srgbClr val="808080"/>
                  </a:solidFill>
                  <a:latin typeface="+mn-lt"/>
                  <a:ea typeface="+mn-ea"/>
                </a:rPr>
                <a:t>Unit of measure</a:t>
              </a:r>
            </a:p>
          </p:txBody>
        </p:sp>
      </p:grpSp>
      <p:grpSp>
        <p:nvGrpSpPr>
          <p:cNvPr id="18" name="LegendBoxes" hidden="1"/>
          <p:cNvGrpSpPr>
            <a:grpSpLocks/>
          </p:cNvGrpSpPr>
          <p:nvPr/>
        </p:nvGrpSpPr>
        <p:grpSpPr bwMode="auto">
          <a:xfrm>
            <a:off x="8026400" y="237755"/>
            <a:ext cx="763588" cy="996951"/>
            <a:chOff x="4936" y="176"/>
            <a:chExt cx="481" cy="628"/>
          </a:xfrm>
        </p:grpSpPr>
        <p:sp>
          <p:nvSpPr>
            <p:cNvPr id="20" name="Legend1"/>
            <p:cNvSpPr>
              <a:spLocks noChangeArrowheads="1"/>
            </p:cNvSpPr>
            <p:nvPr/>
          </p:nvSpPr>
          <p:spPr bwMode="auto">
            <a:xfrm>
              <a:off x="5096"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1" name="LegendRectangle1"/>
            <p:cNvSpPr>
              <a:spLocks noChangeArrowheads="1"/>
            </p:cNvSpPr>
            <p:nvPr/>
          </p:nvSpPr>
          <p:spPr bwMode="auto">
            <a:xfrm>
              <a:off x="4936" y="183"/>
              <a:ext cx="104" cy="101"/>
            </a:xfrm>
            <a:prstGeom prst="rect">
              <a:avLst/>
            </a:prstGeom>
            <a:solidFill>
              <a:schemeClr val="accent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2" name="Legend2"/>
            <p:cNvSpPr>
              <a:spLocks noChangeArrowheads="1"/>
            </p:cNvSpPr>
            <p:nvPr/>
          </p:nvSpPr>
          <p:spPr bwMode="auto">
            <a:xfrm>
              <a:off x="5096" y="34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3" name="LegendRectangle2"/>
            <p:cNvSpPr>
              <a:spLocks noChangeArrowheads="1"/>
            </p:cNvSpPr>
            <p:nvPr/>
          </p:nvSpPr>
          <p:spPr bwMode="auto">
            <a:xfrm>
              <a:off x="4936" y="353"/>
              <a:ext cx="104" cy="101"/>
            </a:xfrm>
            <a:prstGeom prst="rect">
              <a:avLst/>
            </a:prstGeom>
            <a:solidFill>
              <a:schemeClr val="accent2"/>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4" name="Legend3"/>
            <p:cNvSpPr>
              <a:spLocks noChangeArrowheads="1"/>
            </p:cNvSpPr>
            <p:nvPr/>
          </p:nvSpPr>
          <p:spPr bwMode="auto">
            <a:xfrm>
              <a:off x="5096" y="517"/>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5" name="LegendRectangle3"/>
            <p:cNvSpPr>
              <a:spLocks noChangeArrowheads="1"/>
            </p:cNvSpPr>
            <p:nvPr/>
          </p:nvSpPr>
          <p:spPr bwMode="auto">
            <a:xfrm>
              <a:off x="4936" y="524"/>
              <a:ext cx="104" cy="101"/>
            </a:xfrm>
            <a:prstGeom prst="rect">
              <a:avLst/>
            </a:prstGeom>
            <a:solidFill>
              <a:schemeClr va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26" name="Legend4"/>
            <p:cNvSpPr>
              <a:spLocks noChangeArrowheads="1"/>
            </p:cNvSpPr>
            <p:nvPr/>
          </p:nvSpPr>
          <p:spPr bwMode="auto">
            <a:xfrm>
              <a:off x="5096" y="688"/>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27" name="LegendRectangle4"/>
            <p:cNvSpPr>
              <a:spLocks noChangeArrowheads="1"/>
            </p:cNvSpPr>
            <p:nvPr/>
          </p:nvSpPr>
          <p:spPr bwMode="auto">
            <a:xfrm>
              <a:off x="4936" y="695"/>
              <a:ext cx="104" cy="101"/>
            </a:xfrm>
            <a:prstGeom prst="rect">
              <a:avLst/>
            </a:prstGeom>
            <a:solidFill>
              <a:schemeClr val="folHlink"/>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28" name="LegendLines" hidden="1"/>
          <p:cNvGrpSpPr>
            <a:grpSpLocks/>
          </p:cNvGrpSpPr>
          <p:nvPr/>
        </p:nvGrpSpPr>
        <p:grpSpPr bwMode="auto">
          <a:xfrm>
            <a:off x="7718425" y="237755"/>
            <a:ext cx="1071563" cy="730251"/>
            <a:chOff x="4750" y="176"/>
            <a:chExt cx="675" cy="460"/>
          </a:xfrm>
        </p:grpSpPr>
        <p:sp>
          <p:nvSpPr>
            <p:cNvPr id="29" name="LineLegend1"/>
            <p:cNvSpPr>
              <a:spLocks noChangeShapeType="1"/>
            </p:cNvSpPr>
            <p:nvPr/>
          </p:nvSpPr>
          <p:spPr bwMode="auto">
            <a:xfrm>
              <a:off x="4750" y="233"/>
              <a:ext cx="288"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0" name="LineLegend2"/>
            <p:cNvSpPr>
              <a:spLocks noChangeShapeType="1"/>
            </p:cNvSpPr>
            <p:nvPr/>
          </p:nvSpPr>
          <p:spPr bwMode="auto">
            <a:xfrm>
              <a:off x="4750" y="402"/>
              <a:ext cx="288"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1" name="LineLegend3"/>
            <p:cNvSpPr>
              <a:spLocks noChangeShapeType="1"/>
            </p:cNvSpPr>
            <p:nvPr/>
          </p:nvSpPr>
          <p:spPr bwMode="auto">
            <a:xfrm>
              <a:off x="4750" y="577"/>
              <a:ext cx="288"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a:latin typeface="+mn-lt"/>
              </a:endParaRPr>
            </a:p>
          </p:txBody>
        </p:sp>
        <p:sp>
          <p:nvSpPr>
            <p:cNvPr id="32" name="Legend1"/>
            <p:cNvSpPr>
              <a:spLocks noChangeArrowheads="1"/>
            </p:cNvSpPr>
            <p:nvPr/>
          </p:nvSpPr>
          <p:spPr bwMode="auto">
            <a:xfrm>
              <a:off x="5104" y="176"/>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3" name="Legend2"/>
            <p:cNvSpPr>
              <a:spLocks noChangeArrowheads="1"/>
            </p:cNvSpPr>
            <p:nvPr/>
          </p:nvSpPr>
          <p:spPr bwMode="auto">
            <a:xfrm>
              <a:off x="5104" y="344"/>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34" name="Legend3"/>
            <p:cNvSpPr>
              <a:spLocks noChangeArrowheads="1"/>
            </p:cNvSpPr>
            <p:nvPr/>
          </p:nvSpPr>
          <p:spPr bwMode="auto">
            <a:xfrm>
              <a:off x="5104" y="520"/>
              <a:ext cx="321" cy="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grpSp>
      <p:grpSp>
        <p:nvGrpSpPr>
          <p:cNvPr id="35" name="McK Sticker" hidden="1"/>
          <p:cNvGrpSpPr/>
          <p:nvPr/>
        </p:nvGrpSpPr>
        <p:grpSpPr bwMode="auto">
          <a:xfrm>
            <a:off x="8064982" y="237755"/>
            <a:ext cx="725006" cy="150811"/>
            <a:chOff x="8015769" y="285750"/>
            <a:chExt cx="725006" cy="150811"/>
          </a:xfrm>
        </p:grpSpPr>
        <p:sp>
          <p:nvSpPr>
            <p:cNvPr id="36" name="StickerRectangle"/>
            <p:cNvSpPr>
              <a:spLocks noChangeArrowheads="1"/>
            </p:cNvSpPr>
            <p:nvPr/>
          </p:nvSpPr>
          <p:spPr bwMode="auto">
            <a:xfrm>
              <a:off x="8015769" y="285750"/>
              <a:ext cx="725006"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chemeClr val="tx2"/>
                </a:buClr>
              </a:pPr>
              <a:r>
                <a:rPr lang="en-US" sz="800" dirty="0">
                  <a:solidFill>
                    <a:srgbClr val="808080"/>
                  </a:solidFill>
                  <a:latin typeface="+mn-lt"/>
                </a:rPr>
                <a:t>PRELIMINARY</a:t>
              </a:r>
            </a:p>
          </p:txBody>
        </p:sp>
        <p:cxnSp>
          <p:nvCxnSpPr>
            <p:cNvPr id="37" name="AutoShape 31"/>
            <p:cNvCxnSpPr>
              <a:cxnSpLocks noChangeShapeType="1"/>
              <a:stCxn id="36" idx="2"/>
              <a:endCxn id="36" idx="4"/>
            </p:cNvCxnSpPr>
            <p:nvPr/>
          </p:nvCxnSpPr>
          <p:spPr bwMode="auto">
            <a:xfrm>
              <a:off x="8015769" y="285750"/>
              <a:ext cx="0" cy="150811"/>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cxnSp>
          <p:nvCxnSpPr>
            <p:cNvPr id="38" name="AutoShape 32"/>
            <p:cNvCxnSpPr>
              <a:cxnSpLocks noChangeShapeType="1"/>
              <a:stCxn id="36" idx="4"/>
              <a:endCxn id="36" idx="6"/>
            </p:cNvCxnSpPr>
            <p:nvPr/>
          </p:nvCxnSpPr>
          <p:spPr bwMode="auto">
            <a:xfrm>
              <a:off x="8015769" y="436561"/>
              <a:ext cx="725006" cy="0"/>
            </a:xfrm>
            <a:prstGeom prst="straightConnector1">
              <a:avLst/>
            </a:prstGeom>
            <a:noFill/>
            <a:ln w="25400">
              <a:solidFill>
                <a:srgbClr val="808080"/>
              </a:solidFill>
              <a:round/>
              <a:headEnd/>
              <a:tailEnd/>
            </a:ln>
            <a:extLst>
              <a:ext uri="{909E8E84-426E-40DD-AFC4-6F175D3DCCD1}">
                <a14:hiddenFill xmlns:a14="http://schemas.microsoft.com/office/drawing/2010/main">
                  <a:noFill/>
                </a14:hiddenFill>
              </a:ext>
            </a:extLst>
          </p:spPr>
        </p:cxnSp>
      </p:grpSp>
      <p:sp>
        <p:nvSpPr>
          <p:cNvPr id="63" name="Slide Number"/>
          <p:cNvSpPr txBox="1">
            <a:spLocks/>
          </p:cNvSpPr>
          <p:nvPr/>
        </p:nvSpPr>
        <p:spPr bwMode="auto">
          <a:xfrm>
            <a:off x="8664954" y="6462552"/>
            <a:ext cx="12503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solidFill>
                  <a:schemeClr val="tx1"/>
                </a:solidFill>
              </a:rPr>
              <a:pPr lvl="0" algn="r"/>
              <a:t>‹#›</a:t>
            </a:fld>
            <a:endParaRPr lang="en-US" sz="800" dirty="0">
              <a:solidFill>
                <a:schemeClr val="tx1"/>
              </a:solidFill>
            </a:endParaRPr>
          </a:p>
        </p:txBody>
      </p:sp>
      <p:grpSp>
        <p:nvGrpSpPr>
          <p:cNvPr id="64" name="Moon" hidden="1"/>
          <p:cNvGrpSpPr>
            <a:grpSpLocks noChangeAspect="1"/>
          </p:cNvGrpSpPr>
          <p:nvPr>
            <p:custDataLst>
              <p:tags r:id="rId5"/>
            </p:custDataLst>
          </p:nvPr>
        </p:nvGrpSpPr>
        <p:grpSpPr bwMode="auto">
          <a:xfrm>
            <a:off x="7170608" y="764013"/>
            <a:ext cx="254000" cy="254000"/>
            <a:chOff x="1600" y="1600"/>
            <a:chExt cx="160" cy="160"/>
          </a:xfrm>
        </p:grpSpPr>
        <p:sp>
          <p:nvSpPr>
            <p:cNvPr id="65" name="Oval 90"/>
            <p:cNvSpPr>
              <a:spLocks noChangeAspect="1" noChangeArrowheads="1"/>
            </p:cNvSpPr>
            <p:nvPr>
              <p:custDataLst>
                <p:tags r:id="rId21"/>
              </p:custDataLst>
            </p:nvPr>
          </p:nvSpPr>
          <p:spPr bwMode="auto">
            <a:xfrm>
              <a:off x="1600" y="160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Arc 91"/>
            <p:cNvSpPr>
              <a:spLocks noChangeAspect="1"/>
            </p:cNvSpPr>
            <p:nvPr>
              <p:custDataLst>
                <p:tags r:id="rId22"/>
              </p:custDataLst>
            </p:nvPr>
          </p:nvSpPr>
          <p:spPr bwMode="auto">
            <a:xfrm>
              <a:off x="1600" y="1600"/>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67" name="LegendMoons" hidden="1"/>
          <p:cNvGrpSpPr/>
          <p:nvPr/>
        </p:nvGrpSpPr>
        <p:grpSpPr bwMode="auto">
          <a:xfrm>
            <a:off x="7959558" y="237755"/>
            <a:ext cx="830430" cy="1306516"/>
            <a:chOff x="5428012" y="273840"/>
            <a:chExt cx="830430" cy="1306516"/>
          </a:xfrm>
        </p:grpSpPr>
        <p:sp>
          <p:nvSpPr>
            <p:cNvPr id="68" name="Legend1"/>
            <p:cNvSpPr>
              <a:spLocks noChangeArrowheads="1"/>
            </p:cNvSpPr>
            <p:nvPr/>
          </p:nvSpPr>
          <p:spPr bwMode="auto">
            <a:xfrm>
              <a:off x="5748687" y="28654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69" name="Legend2"/>
            <p:cNvSpPr>
              <a:spLocks noChangeArrowheads="1"/>
            </p:cNvSpPr>
            <p:nvPr/>
          </p:nvSpPr>
          <p:spPr bwMode="auto">
            <a:xfrm>
              <a:off x="5748687" y="561178"/>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0" name="Legend3"/>
            <p:cNvSpPr>
              <a:spLocks noChangeArrowheads="1"/>
            </p:cNvSpPr>
            <p:nvPr/>
          </p:nvSpPr>
          <p:spPr bwMode="auto">
            <a:xfrm>
              <a:off x="5748687" y="835817"/>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sp>
          <p:nvSpPr>
            <p:cNvPr id="71" name="Legend4"/>
            <p:cNvSpPr>
              <a:spLocks noChangeArrowheads="1"/>
            </p:cNvSpPr>
            <p:nvPr/>
          </p:nvSpPr>
          <p:spPr bwMode="auto">
            <a:xfrm>
              <a:off x="5748687" y="1107280"/>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a:latin typeface="+mn-lt"/>
                </a:rPr>
                <a:t>Legend</a:t>
              </a:r>
            </a:p>
          </p:txBody>
        </p:sp>
        <p:sp>
          <p:nvSpPr>
            <p:cNvPr id="72" name="Legend5"/>
            <p:cNvSpPr>
              <a:spLocks noChangeArrowheads="1"/>
            </p:cNvSpPr>
            <p:nvPr/>
          </p:nvSpPr>
          <p:spPr bwMode="auto">
            <a:xfrm>
              <a:off x="5748687" y="1383505"/>
              <a:ext cx="50975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US" sz="1200" dirty="0">
                  <a:latin typeface="+mn-lt"/>
                </a:rPr>
                <a:t>Legend</a:t>
              </a:r>
            </a:p>
          </p:txBody>
        </p:sp>
        <p:grpSp>
          <p:nvGrpSpPr>
            <p:cNvPr id="73" name="MoonLegend1"/>
            <p:cNvGrpSpPr>
              <a:grpSpLocks noChangeAspect="1"/>
            </p:cNvGrpSpPr>
            <p:nvPr userDrawn="1">
              <p:custDataLst>
                <p:tags r:id="rId6"/>
              </p:custDataLst>
            </p:nvPr>
          </p:nvGrpSpPr>
          <p:grpSpPr bwMode="auto">
            <a:xfrm>
              <a:off x="5428012" y="273840"/>
              <a:ext cx="209550" cy="209551"/>
              <a:chOff x="1694" y="2044"/>
              <a:chExt cx="160" cy="160"/>
            </a:xfrm>
          </p:grpSpPr>
          <p:sp>
            <p:nvSpPr>
              <p:cNvPr id="8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7" name="Arc 42"/>
              <p:cNvSpPr>
                <a:spLocks noChangeAspect="1"/>
              </p:cNvSpPr>
              <p:nvPr>
                <p:custDataLst>
                  <p:tags r:id="rId20"/>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4" name="MoonLegend2"/>
            <p:cNvGrpSpPr>
              <a:grpSpLocks noChangeAspect="1"/>
            </p:cNvGrpSpPr>
            <p:nvPr userDrawn="1">
              <p:custDataLst>
                <p:tags r:id="rId7"/>
              </p:custDataLst>
            </p:nvPr>
          </p:nvGrpSpPr>
          <p:grpSpPr bwMode="auto">
            <a:xfrm>
              <a:off x="5428012" y="548081"/>
              <a:ext cx="209550" cy="209551"/>
              <a:chOff x="1694" y="2044"/>
              <a:chExt cx="160" cy="160"/>
            </a:xfrm>
          </p:grpSpPr>
          <p:sp>
            <p:nvSpPr>
              <p:cNvPr id="84"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5" name="Arc 42"/>
              <p:cNvSpPr>
                <a:spLocks noChangeAspect="1"/>
              </p:cNvSpPr>
              <p:nvPr>
                <p:custDataLst>
                  <p:tags r:id="rId18"/>
                </p:custDataLst>
              </p:nvPr>
            </p:nvSpPr>
            <p:spPr bwMode="auto">
              <a:xfrm>
                <a:off x="1694" y="2044"/>
                <a:ext cx="160" cy="160"/>
              </a:xfrm>
              <a:prstGeom prst="arc">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5" name="MoonLegend3"/>
            <p:cNvGrpSpPr>
              <a:grpSpLocks noChangeAspect="1"/>
            </p:cNvGrpSpPr>
            <p:nvPr userDrawn="1">
              <p:custDataLst>
                <p:tags r:id="rId8"/>
              </p:custDataLst>
            </p:nvPr>
          </p:nvGrpSpPr>
          <p:grpSpPr bwMode="auto">
            <a:xfrm>
              <a:off x="5428012" y="822322"/>
              <a:ext cx="209550" cy="209551"/>
              <a:chOff x="1694" y="2044"/>
              <a:chExt cx="160" cy="160"/>
            </a:xfrm>
          </p:grpSpPr>
          <p:sp>
            <p:nvSpPr>
              <p:cNvPr id="82" name="Oval 41"/>
              <p:cNvSpPr>
                <a:spLocks noChangeAspect="1" noChangeArrowheads="1"/>
              </p:cNvSpPr>
              <p:nvPr>
                <p:custDataLst>
                  <p:tags r:id="rId15"/>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3" name="Arc 42"/>
              <p:cNvSpPr>
                <a:spLocks noChangeAspect="1"/>
              </p:cNvSpPr>
              <p:nvPr>
                <p:custDataLst>
                  <p:tags r:id="rId16"/>
                </p:custDataLst>
              </p:nvPr>
            </p:nvSpPr>
            <p:spPr bwMode="auto">
              <a:xfrm>
                <a:off x="1694" y="2044"/>
                <a:ext cx="160" cy="160"/>
              </a:xfrm>
              <a:prstGeom prst="arc">
                <a:avLst>
                  <a:gd name="adj1" fmla="val 16200000"/>
                  <a:gd name="adj2" fmla="val 54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6" name="MoonLegend4"/>
            <p:cNvGrpSpPr>
              <a:grpSpLocks noChangeAspect="1"/>
            </p:cNvGrpSpPr>
            <p:nvPr userDrawn="1">
              <p:custDataLst>
                <p:tags r:id="rId9"/>
              </p:custDataLst>
            </p:nvPr>
          </p:nvGrpSpPr>
          <p:grpSpPr bwMode="auto">
            <a:xfrm>
              <a:off x="5428012" y="1096563"/>
              <a:ext cx="209550" cy="209551"/>
              <a:chOff x="1694" y="2044"/>
              <a:chExt cx="160" cy="160"/>
            </a:xfrm>
          </p:grpSpPr>
          <p:sp>
            <p:nvSpPr>
              <p:cNvPr id="80" name="Oval 41"/>
              <p:cNvSpPr>
                <a:spLocks noChangeAspect="1" noChangeArrowheads="1"/>
              </p:cNvSpPr>
              <p:nvPr>
                <p:custDataLst>
                  <p:tags r:id="rId13"/>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81" name="Arc 42"/>
              <p:cNvSpPr>
                <a:spLocks noChangeAspect="1"/>
              </p:cNvSpPr>
              <p:nvPr>
                <p:custDataLst>
                  <p:tags r:id="rId14"/>
                </p:custDataLst>
              </p:nvPr>
            </p:nvSpPr>
            <p:spPr bwMode="auto">
              <a:xfrm>
                <a:off x="1694" y="2044"/>
                <a:ext cx="160" cy="160"/>
              </a:xfrm>
              <a:prstGeom prst="arc">
                <a:avLst>
                  <a:gd name="adj1" fmla="val 16200000"/>
                  <a:gd name="adj2" fmla="val 108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nvGrpSpPr>
            <p:cNvPr id="77" name="MoonLegend5"/>
            <p:cNvGrpSpPr>
              <a:grpSpLocks noChangeAspect="1"/>
            </p:cNvGrpSpPr>
            <p:nvPr userDrawn="1">
              <p:custDataLst>
                <p:tags r:id="rId10"/>
              </p:custDataLst>
            </p:nvPr>
          </p:nvGrpSpPr>
          <p:grpSpPr bwMode="auto">
            <a:xfrm>
              <a:off x="5428012" y="1370805"/>
              <a:ext cx="209550" cy="209551"/>
              <a:chOff x="1694" y="2044"/>
              <a:chExt cx="160" cy="160"/>
            </a:xfrm>
          </p:grpSpPr>
          <p:sp>
            <p:nvSpPr>
              <p:cNvPr id="78" name="Oval 41"/>
              <p:cNvSpPr>
                <a:spLocks noChangeAspect="1" noChangeArrowheads="1"/>
              </p:cNvSpPr>
              <p:nvPr>
                <p:custDataLst>
                  <p:tags r:id="rId11"/>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sp>
            <p:nvSpPr>
              <p:cNvPr id="79" name="Arc 42"/>
              <p:cNvSpPr>
                <a:spLocks noChangeAspect="1"/>
              </p:cNvSpPr>
              <p:nvPr>
                <p:custDataLst>
                  <p:tags r:id="rId12"/>
                </p:custDataLst>
              </p:nvPr>
            </p:nvSpPr>
            <p:spPr bwMode="auto">
              <a:xfrm>
                <a:off x="1694" y="2044"/>
                <a:ext cx="160" cy="160"/>
              </a:xfrm>
              <a:prstGeom prst="arc">
                <a:avLst>
                  <a:gd name="adj1" fmla="val 16200000"/>
                  <a:gd name="adj2" fmla="val 16200000"/>
                </a:avLst>
              </a:prstGeom>
              <a:solidFill>
                <a:schemeClr val="accent3"/>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200">
                  <a:latin typeface="+mn-lt"/>
                </a:endParaRPr>
              </a:p>
            </p:txBody>
          </p:sp>
        </p:grpSp>
      </p:grpSp>
      <p:grpSp>
        <p:nvGrpSpPr>
          <p:cNvPr id="3" name="Slide Elements" hidden="1"/>
          <p:cNvGrpSpPr/>
          <p:nvPr/>
        </p:nvGrpSpPr>
        <p:grpSpPr bwMode="auto">
          <a:xfrm>
            <a:off x="171450" y="6276179"/>
            <a:ext cx="7277099" cy="309484"/>
            <a:chOff x="171451" y="6321899"/>
            <a:chExt cx="7200000" cy="309484"/>
          </a:xfrm>
        </p:grpSpPr>
        <p:sp>
          <p:nvSpPr>
            <p:cNvPr id="89" name="4. Footnote"/>
            <p:cNvSpPr txBox="1">
              <a:spLocks noChangeArrowheads="1"/>
            </p:cNvSpPr>
            <p:nvPr/>
          </p:nvSpPr>
          <p:spPr bwMode="auto">
            <a:xfrm>
              <a:off x="171451" y="6321899"/>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lang="x-none" sz="2400">
                  <a:solidFill>
                    <a:schemeClr val="tx1"/>
                  </a:solidFill>
                  <a:latin typeface="Arial" charset="0"/>
                </a:defRPr>
              </a:lvl1pPr>
              <a:lvl2pPr marL="1031875" defTabSz="895350">
                <a:defRPr lang="x-none" sz="2400">
                  <a:solidFill>
                    <a:schemeClr val="tx1"/>
                  </a:solidFill>
                  <a:latin typeface="Arial" charset="0"/>
                </a:defRPr>
              </a:lvl2pPr>
              <a:lvl3pPr marL="1217613" defTabSz="895350">
                <a:defRPr lang="x-none" sz="2400">
                  <a:solidFill>
                    <a:schemeClr val="tx1"/>
                  </a:solidFill>
                  <a:latin typeface="Arial" charset="0"/>
                </a:defRPr>
              </a:lvl3pPr>
              <a:lvl4pPr marL="1404938" defTabSz="895350">
                <a:defRPr lang="x-none" sz="2400">
                  <a:solidFill>
                    <a:schemeClr val="tx1"/>
                  </a:solidFill>
                  <a:latin typeface="Arial" charset="0"/>
                </a:defRPr>
              </a:lvl4pPr>
              <a:lvl5pPr marL="1792288" defTabSz="895350">
                <a:defRPr lang="x-none" sz="2400">
                  <a:solidFill>
                    <a:schemeClr val="tx1"/>
                  </a:solidFill>
                  <a:latin typeface="Arial" charset="0"/>
                </a:defRPr>
              </a:lvl5pPr>
              <a:lvl6pPr marL="2249488" defTabSz="895350" fontAlgn="base">
                <a:spcBef>
                  <a:spcPct val="0"/>
                </a:spcBef>
                <a:spcAft>
                  <a:spcPct val="0"/>
                </a:spcAft>
                <a:defRPr lang="x-none" sz="2400">
                  <a:solidFill>
                    <a:schemeClr val="tx1"/>
                  </a:solidFill>
                  <a:latin typeface="Arial" charset="0"/>
                </a:defRPr>
              </a:lvl6pPr>
              <a:lvl7pPr marL="2706688" defTabSz="895350" fontAlgn="base">
                <a:spcBef>
                  <a:spcPct val="0"/>
                </a:spcBef>
                <a:spcAft>
                  <a:spcPct val="0"/>
                </a:spcAft>
                <a:defRPr lang="x-none" sz="2400">
                  <a:solidFill>
                    <a:schemeClr val="tx1"/>
                  </a:solidFill>
                  <a:latin typeface="Arial" charset="0"/>
                </a:defRPr>
              </a:lvl7pPr>
              <a:lvl8pPr marL="3163888" defTabSz="895350" fontAlgn="base">
                <a:spcBef>
                  <a:spcPct val="0"/>
                </a:spcBef>
                <a:spcAft>
                  <a:spcPct val="0"/>
                </a:spcAft>
                <a:defRPr lang="x-none" sz="2400">
                  <a:solidFill>
                    <a:schemeClr val="tx1"/>
                  </a:solidFill>
                  <a:latin typeface="Arial" charset="0"/>
                </a:defRPr>
              </a:lvl8pPr>
              <a:lvl9pPr marL="3621088" defTabSz="895350" fontAlgn="base">
                <a:spcBef>
                  <a:spcPct val="0"/>
                </a:spcBef>
                <a:spcAft>
                  <a:spcPct val="0"/>
                </a:spcAft>
                <a:defRPr lang="x-none" sz="2400">
                  <a:solidFill>
                    <a:schemeClr val="tx1"/>
                  </a:solidFill>
                  <a:latin typeface="Arial" charset="0"/>
                </a:defRPr>
              </a:lvl9pPr>
            </a:lstStyle>
            <a:p>
              <a:pPr marL="85725" indent="-85725">
                <a:defRPr lang="x-none"/>
              </a:pPr>
              <a:r>
                <a:rPr lang="x-none" sz="800" baseline="0" dirty="0">
                  <a:solidFill>
                    <a:schemeClr val="tx1"/>
                  </a:solidFill>
                  <a:latin typeface="+mn-lt"/>
                  <a:ea typeface="+mn-ea"/>
                </a:rPr>
                <a:t>1 Footnote</a:t>
              </a:r>
            </a:p>
          </p:txBody>
        </p:sp>
        <p:sp>
          <p:nvSpPr>
            <p:cNvPr id="90" name="5. Source"/>
            <p:cNvSpPr>
              <a:spLocks noChangeArrowheads="1"/>
            </p:cNvSpPr>
            <p:nvPr/>
          </p:nvSpPr>
          <p:spPr bwMode="auto">
            <a:xfrm>
              <a:off x="171451" y="6508272"/>
              <a:ext cx="720000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p>
              <a:pPr marL="409575" indent="-409575" defTabSz="895350">
                <a:tabLst>
                  <a:tab pos="409575" algn="l"/>
                </a:tabLst>
              </a:pPr>
              <a:r>
                <a:rPr lang="x-none" sz="800" baseline="0" dirty="0">
                  <a:solidFill>
                    <a:schemeClr val="tx1"/>
                  </a:solidFill>
                  <a:latin typeface="+mn-lt"/>
                  <a:ea typeface="+mn-ea"/>
                </a:rPr>
                <a:t>Source : Source</a:t>
              </a:r>
            </a:p>
          </p:txBody>
        </p:sp>
      </p:grpSp>
      <p:sp>
        <p:nvSpPr>
          <p:cNvPr id="62" name="Rectangle 61"/>
          <p:cNvSpPr/>
          <p:nvPr/>
        </p:nvSpPr>
        <p:spPr bwMode="auto">
          <a:xfrm>
            <a:off x="0" y="6674787"/>
            <a:ext cx="8961438" cy="45719"/>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Tree>
    <p:extLst>
      <p:ext uri="{BB962C8B-B14F-4D97-AF65-F5344CB8AC3E}">
        <p14:creationId xmlns:p14="http://schemas.microsoft.com/office/powerpoint/2010/main" val="3629404267"/>
      </p:ext>
    </p:extLst>
  </p:cSld>
  <p:clrMap bg1="lt1" tx1="dk1" bg2="lt2" tx2="dk2" accent1="accent1" accent2="accent2" accent3="accent3" accent4="accent4" accent5="accent5" accent6="accent6" hlink="hlink" folHlink="folHlink"/>
  <p:sldLayoutIdLst>
    <p:sldLayoutId id="2147483688" r:id="rId1"/>
    <p:sldLayoutId id="2147483689" r:id="rId2"/>
  </p:sldLayoutIdLst>
  <p:hf hdr="0" ftr="0" dt="0"/>
  <p:txStyles>
    <p:titleStyle>
      <a:lvl1pPr algn="l" defTabSz="895350" rtl="0" eaLnBrk="1" fontAlgn="base" hangingPunct="1">
        <a:spcBef>
          <a:spcPct val="0"/>
        </a:spcBef>
        <a:spcAft>
          <a:spcPct val="0"/>
        </a:spcAft>
        <a:tabLst>
          <a:tab pos="269875" algn="l"/>
        </a:tabLst>
        <a:defRPr sz="2000" b="0" baseline="0">
          <a:solidFill>
            <a:schemeClr val="accent3"/>
          </a:solidFill>
          <a:latin typeface="+mj-lt"/>
          <a:ea typeface="Arial Unicode MS" pitchFamily="34" charset="-128"/>
          <a:cs typeface="Arial Unicode MS" pitchFamily="34" charset="-128"/>
        </a:defRPr>
      </a:lvl1pPr>
      <a:lvl2pPr algn="l" defTabSz="895350" rtl="0" eaLnBrk="1" fontAlgn="base" hangingPunct="1">
        <a:spcBef>
          <a:spcPct val="0"/>
        </a:spcBef>
        <a:spcAft>
          <a:spcPct val="0"/>
        </a:spcAft>
        <a:defRPr sz="1900" b="1">
          <a:solidFill>
            <a:schemeClr val="tx2"/>
          </a:solidFill>
          <a:latin typeface="Arial" charset="0"/>
        </a:defRPr>
      </a:lvl2pPr>
      <a:lvl3pPr algn="l" defTabSz="895350" rtl="0" eaLnBrk="1" fontAlgn="base" hangingPunct="1">
        <a:spcBef>
          <a:spcPct val="0"/>
        </a:spcBef>
        <a:spcAft>
          <a:spcPct val="0"/>
        </a:spcAft>
        <a:defRPr sz="1900" b="1">
          <a:solidFill>
            <a:schemeClr val="tx2"/>
          </a:solidFill>
          <a:latin typeface="Arial" charset="0"/>
        </a:defRPr>
      </a:lvl3pPr>
      <a:lvl4pPr algn="l" defTabSz="895350" rtl="0" eaLnBrk="1" fontAlgn="base" hangingPunct="1">
        <a:spcBef>
          <a:spcPct val="0"/>
        </a:spcBef>
        <a:spcAft>
          <a:spcPct val="0"/>
        </a:spcAft>
        <a:defRPr sz="1900" b="1">
          <a:solidFill>
            <a:schemeClr val="tx2"/>
          </a:solidFill>
          <a:latin typeface="Arial" charset="0"/>
        </a:defRPr>
      </a:lvl4pPr>
      <a:lvl5pPr algn="l" defTabSz="895350" rtl="0" eaLnBrk="1" fontAlgn="base" hangingPunct="1">
        <a:spcBef>
          <a:spcPct val="0"/>
        </a:spcBef>
        <a:spcAft>
          <a:spcPct val="0"/>
        </a:spcAft>
        <a:defRPr sz="1900" b="1">
          <a:solidFill>
            <a:schemeClr val="tx2"/>
          </a:solidFill>
          <a:latin typeface="Arial" charset="0"/>
        </a:defRPr>
      </a:lvl5pPr>
      <a:lvl6pPr marL="457200" algn="l" defTabSz="895350" rtl="0" eaLnBrk="1" fontAlgn="base" hangingPunct="1">
        <a:spcBef>
          <a:spcPct val="0"/>
        </a:spcBef>
        <a:spcAft>
          <a:spcPct val="0"/>
        </a:spcAft>
        <a:defRPr sz="1900" b="1">
          <a:solidFill>
            <a:schemeClr val="tx2"/>
          </a:solidFill>
          <a:latin typeface="Arial" charset="0"/>
        </a:defRPr>
      </a:lvl6pPr>
      <a:lvl7pPr marL="914400" algn="l" defTabSz="895350" rtl="0" eaLnBrk="1" fontAlgn="base" hangingPunct="1">
        <a:spcBef>
          <a:spcPct val="0"/>
        </a:spcBef>
        <a:spcAft>
          <a:spcPct val="0"/>
        </a:spcAft>
        <a:defRPr sz="1900" b="1">
          <a:solidFill>
            <a:schemeClr val="tx2"/>
          </a:solidFill>
          <a:latin typeface="Arial" charset="0"/>
        </a:defRPr>
      </a:lvl7pPr>
      <a:lvl8pPr marL="1371600" algn="l" defTabSz="895350" rtl="0" eaLnBrk="1" fontAlgn="base" hangingPunct="1">
        <a:spcBef>
          <a:spcPct val="0"/>
        </a:spcBef>
        <a:spcAft>
          <a:spcPct val="0"/>
        </a:spcAft>
        <a:defRPr sz="1900" b="1">
          <a:solidFill>
            <a:schemeClr val="tx2"/>
          </a:solidFill>
          <a:latin typeface="Arial" charset="0"/>
        </a:defRPr>
      </a:lvl8pPr>
      <a:lvl9pPr marL="1828800" algn="l" defTabSz="895350" rtl="0" eaLnBrk="1" fontAlgn="base" hangingPunct="1">
        <a:spcBef>
          <a:spcPct val="0"/>
        </a:spcBef>
        <a:spcAft>
          <a:spcPct val="0"/>
        </a:spcAft>
        <a:defRPr sz="1900" b="1">
          <a:solidFill>
            <a:schemeClr val="tx2"/>
          </a:solidFill>
          <a:latin typeface="Arial" charset="0"/>
        </a:defRPr>
      </a:lvl9pPr>
    </p:titleStyle>
    <p:bodyStyle>
      <a:lvl1pPr marL="0" indent="0" algn="l" defTabSz="895350"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3675" indent="-192088" algn="l" defTabSz="895350"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57200" indent="-261938"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14363" indent="-155575" algn="l" defTabSz="895350"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49808" indent="-130175" algn="l" defTabSz="895350"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Segmentation of the revenues by unit, reveals that of the three (3) customer segments, 001 Private Water Hedge Sales are the most popular, followed by 002 Public Sales ($147M) and lastly 003 Residential Sales ($102.5M).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31476"/>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AEA6FDED-0248-6F88-1B5B-B2ED24015034}"/>
              </a:ext>
            </a:extLst>
          </p:cNvPr>
          <p:cNvPicPr>
            <a:picLocks noChangeAspect="1"/>
          </p:cNvPicPr>
          <p:nvPr/>
        </p:nvPicPr>
        <p:blipFill>
          <a:blip r:embed="rId3"/>
          <a:stretch>
            <a:fillRect/>
          </a:stretch>
        </p:blipFill>
        <p:spPr>
          <a:xfrm>
            <a:off x="2143645" y="1080173"/>
            <a:ext cx="4906861" cy="5066867"/>
          </a:xfrm>
          <a:prstGeom prst="rect">
            <a:avLst/>
          </a:prstGeom>
        </p:spPr>
      </p:pic>
    </p:spTree>
    <p:extLst>
      <p:ext uri="{BB962C8B-B14F-4D97-AF65-F5344CB8AC3E}">
        <p14:creationId xmlns:p14="http://schemas.microsoft.com/office/powerpoint/2010/main" val="274847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Of the ($437M)¹ in Revenue Sales over the July-2013 to June-2014 Period, </a:t>
            </a:r>
            <a:r>
              <a:rPr lang="en-GB" sz="1400" b="1" dirty="0" err="1"/>
              <a:t>Surjek</a:t>
            </a:r>
            <a:r>
              <a:rPr lang="en-GB" sz="1400" b="1" dirty="0"/>
              <a:t> provides close to 50% of Sales Volumes ($202M), with </a:t>
            </a:r>
            <a:r>
              <a:rPr lang="en-GB" sz="1400" b="1" dirty="0" err="1"/>
              <a:t>Jutik</a:t>
            </a:r>
            <a:r>
              <a:rPr lang="en-GB" sz="1400" b="1" dirty="0"/>
              <a:t> providing  37.5% ($164M) and </a:t>
            </a:r>
            <a:r>
              <a:rPr lang="en-GB" sz="1400" b="1" dirty="0" err="1"/>
              <a:t>Kootha</a:t>
            </a:r>
            <a:r>
              <a:rPr lang="en-GB" sz="1400" b="1" dirty="0"/>
              <a:t> ($71M) providing the remaining.</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831476"/>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5D18292-FE24-4CB2-87CD-299583278E20}"/>
              </a:ext>
            </a:extLst>
          </p:cNvPr>
          <p:cNvSpPr txBox="1"/>
          <p:nvPr/>
        </p:nvSpPr>
        <p:spPr>
          <a:xfrm>
            <a:off x="171451" y="6440271"/>
            <a:ext cx="8512060" cy="246221"/>
          </a:xfrm>
          <a:prstGeom prst="rect">
            <a:avLst/>
          </a:prstGeom>
          <a:noFill/>
        </p:spPr>
        <p:txBody>
          <a:bodyPr wrap="square" rtlCol="0">
            <a:spAutoFit/>
          </a:bodyPr>
          <a:lstStyle/>
          <a:p>
            <a:r>
              <a:rPr lang="en-AU" sz="1000" b="1" dirty="0"/>
              <a:t>Note: This refers to the Total Sales for all 3 Units (Kootha, Surjek and Jutik)</a:t>
            </a:r>
          </a:p>
        </p:txBody>
      </p:sp>
      <p:pic>
        <p:nvPicPr>
          <p:cNvPr id="3" name="Picture 2">
            <a:extLst>
              <a:ext uri="{FF2B5EF4-FFF2-40B4-BE49-F238E27FC236}">
                <a16:creationId xmlns:a16="http://schemas.microsoft.com/office/drawing/2014/main" id="{21FFE562-43A7-2CB1-C141-8CADC5B1167E}"/>
              </a:ext>
            </a:extLst>
          </p:cNvPr>
          <p:cNvPicPr>
            <a:picLocks noChangeAspect="1"/>
          </p:cNvPicPr>
          <p:nvPr/>
        </p:nvPicPr>
        <p:blipFill>
          <a:blip r:embed="rId3"/>
          <a:stretch>
            <a:fillRect/>
          </a:stretch>
        </p:blipFill>
        <p:spPr>
          <a:xfrm>
            <a:off x="1" y="1086962"/>
            <a:ext cx="4457474" cy="2471908"/>
          </a:xfrm>
          <a:prstGeom prst="rect">
            <a:avLst/>
          </a:prstGeom>
        </p:spPr>
      </p:pic>
      <p:pic>
        <p:nvPicPr>
          <p:cNvPr id="4" name="Picture 3">
            <a:extLst>
              <a:ext uri="{FF2B5EF4-FFF2-40B4-BE49-F238E27FC236}">
                <a16:creationId xmlns:a16="http://schemas.microsoft.com/office/drawing/2014/main" id="{A3A69B94-051D-13EB-E6DE-7AEB4ECF2EEF}"/>
              </a:ext>
            </a:extLst>
          </p:cNvPr>
          <p:cNvPicPr>
            <a:picLocks noChangeAspect="1"/>
          </p:cNvPicPr>
          <p:nvPr/>
        </p:nvPicPr>
        <p:blipFill>
          <a:blip r:embed="rId4"/>
          <a:stretch>
            <a:fillRect/>
          </a:stretch>
        </p:blipFill>
        <p:spPr>
          <a:xfrm>
            <a:off x="4500731" y="1112668"/>
            <a:ext cx="4460707" cy="2471909"/>
          </a:xfrm>
          <a:prstGeom prst="rect">
            <a:avLst/>
          </a:prstGeom>
        </p:spPr>
      </p:pic>
      <p:pic>
        <p:nvPicPr>
          <p:cNvPr id="5" name="Picture 4">
            <a:extLst>
              <a:ext uri="{FF2B5EF4-FFF2-40B4-BE49-F238E27FC236}">
                <a16:creationId xmlns:a16="http://schemas.microsoft.com/office/drawing/2014/main" id="{ADD1F401-B26B-8CE6-C8DC-5A09198AA033}"/>
              </a:ext>
            </a:extLst>
          </p:cNvPr>
          <p:cNvPicPr>
            <a:picLocks noChangeAspect="1"/>
          </p:cNvPicPr>
          <p:nvPr/>
        </p:nvPicPr>
        <p:blipFill>
          <a:blip r:embed="rId5"/>
          <a:stretch>
            <a:fillRect/>
          </a:stretch>
        </p:blipFill>
        <p:spPr>
          <a:xfrm>
            <a:off x="2428291" y="3764512"/>
            <a:ext cx="4460707" cy="2471909"/>
          </a:xfrm>
          <a:prstGeom prst="rect">
            <a:avLst/>
          </a:prstGeom>
        </p:spPr>
      </p:pic>
    </p:spTree>
    <p:extLst>
      <p:ext uri="{BB962C8B-B14F-4D97-AF65-F5344CB8AC3E}">
        <p14:creationId xmlns:p14="http://schemas.microsoft.com/office/powerpoint/2010/main" val="667657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430887"/>
          </a:xfrm>
        </p:spPr>
        <p:txBody>
          <a:bodyPr/>
          <a:lstStyle/>
          <a:p>
            <a:r>
              <a:rPr lang="en-GB" sz="1400" b="1" dirty="0"/>
              <a:t>Targeted Expense Analysis reveals an interesting trend; Overall Costs sharply increase from December, with </a:t>
            </a:r>
            <a:r>
              <a:rPr lang="en-GB" sz="1400" b="1" dirty="0" err="1"/>
              <a:t>Surjek</a:t>
            </a:r>
            <a:r>
              <a:rPr lang="en-GB" sz="1400" b="1" dirty="0"/>
              <a:t> contributing $179M (56%) towards the overall cost-base.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888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29D9251-9DEE-07E7-C2B3-359F9CC12C1C}"/>
              </a:ext>
            </a:extLst>
          </p:cNvPr>
          <p:cNvPicPr>
            <a:picLocks noChangeAspect="1"/>
          </p:cNvPicPr>
          <p:nvPr/>
        </p:nvPicPr>
        <p:blipFill>
          <a:blip r:embed="rId3"/>
          <a:stretch>
            <a:fillRect/>
          </a:stretch>
        </p:blipFill>
        <p:spPr>
          <a:xfrm>
            <a:off x="166908" y="841738"/>
            <a:ext cx="5797002" cy="2615846"/>
          </a:xfrm>
          <a:prstGeom prst="rect">
            <a:avLst/>
          </a:prstGeom>
        </p:spPr>
      </p:pic>
      <p:pic>
        <p:nvPicPr>
          <p:cNvPr id="6" name="Picture 5">
            <a:extLst>
              <a:ext uri="{FF2B5EF4-FFF2-40B4-BE49-F238E27FC236}">
                <a16:creationId xmlns:a16="http://schemas.microsoft.com/office/drawing/2014/main" id="{AAD10D5F-BEDF-D7B0-CF11-E624A6A2FE23}"/>
              </a:ext>
            </a:extLst>
          </p:cNvPr>
          <p:cNvPicPr>
            <a:picLocks noChangeAspect="1"/>
          </p:cNvPicPr>
          <p:nvPr/>
        </p:nvPicPr>
        <p:blipFill>
          <a:blip r:embed="rId4"/>
          <a:stretch>
            <a:fillRect/>
          </a:stretch>
        </p:blipFill>
        <p:spPr>
          <a:xfrm>
            <a:off x="3605350" y="3457583"/>
            <a:ext cx="5005250" cy="3078747"/>
          </a:xfrm>
          <a:prstGeom prst="rect">
            <a:avLst/>
          </a:prstGeom>
        </p:spPr>
      </p:pic>
    </p:spTree>
    <p:extLst>
      <p:ext uri="{BB962C8B-B14F-4D97-AF65-F5344CB8AC3E}">
        <p14:creationId xmlns:p14="http://schemas.microsoft.com/office/powerpoint/2010/main" val="284428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430887"/>
          </a:xfrm>
        </p:spPr>
        <p:txBody>
          <a:bodyPr/>
          <a:lstStyle/>
          <a:p>
            <a:r>
              <a:rPr lang="en-GB" sz="1400" b="1" dirty="0"/>
              <a:t>Further analysis singles-out </a:t>
            </a:r>
            <a:r>
              <a:rPr lang="en-GB" sz="1400" b="1" dirty="0" err="1"/>
              <a:t>Surjek</a:t>
            </a:r>
            <a:r>
              <a:rPr lang="en-GB" sz="1400" b="1" dirty="0"/>
              <a:t> with $179M (56%) worth of expenses, contrasted to a much lower spend from </a:t>
            </a:r>
            <a:r>
              <a:rPr lang="en-GB" sz="1400" b="1" dirty="0" err="1"/>
              <a:t>Kootha</a:t>
            </a:r>
            <a:r>
              <a:rPr lang="en-GB" sz="1400" b="1" dirty="0"/>
              <a:t> ($51 M) and </a:t>
            </a:r>
            <a:r>
              <a:rPr lang="en-GB" sz="1400" b="1" dirty="0" err="1"/>
              <a:t>Jutik</a:t>
            </a:r>
            <a:r>
              <a:rPr lang="en-GB" sz="1400" b="1" dirty="0"/>
              <a:t> ($91M), largely due to lower Chemical and Labour Expenditure.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728884"/>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D1DDCDC-3E10-4265-8E28-C256F42C790A}"/>
              </a:ext>
            </a:extLst>
          </p:cNvPr>
          <p:cNvSpPr/>
          <p:nvPr/>
        </p:nvSpPr>
        <p:spPr>
          <a:xfrm>
            <a:off x="303213" y="1238975"/>
            <a:ext cx="3665537" cy="461665"/>
          </a:xfrm>
          <a:prstGeom prst="rect">
            <a:avLst/>
          </a:prstGeom>
        </p:spPr>
        <p:txBody>
          <a:bodyPr wrap="square">
            <a:spAutoFit/>
          </a:bodyPr>
          <a:lstStyle/>
          <a:p>
            <a:pPr lvl="0">
              <a:defRPr/>
            </a:pPr>
            <a:br>
              <a:rPr lang="en-AU" sz="1200" b="1" dirty="0"/>
            </a:br>
            <a:endParaRPr lang="en-AU" sz="1200" b="1" dirty="0"/>
          </a:p>
        </p:txBody>
      </p:sp>
      <p:pic>
        <p:nvPicPr>
          <p:cNvPr id="3" name="Picture 2">
            <a:extLst>
              <a:ext uri="{FF2B5EF4-FFF2-40B4-BE49-F238E27FC236}">
                <a16:creationId xmlns:a16="http://schemas.microsoft.com/office/drawing/2014/main" id="{9222C61B-020E-F4B4-FB38-2BE9E202F669}"/>
              </a:ext>
            </a:extLst>
          </p:cNvPr>
          <p:cNvPicPr>
            <a:picLocks noChangeAspect="1"/>
          </p:cNvPicPr>
          <p:nvPr/>
        </p:nvPicPr>
        <p:blipFill>
          <a:blip r:embed="rId3"/>
          <a:stretch>
            <a:fillRect/>
          </a:stretch>
        </p:blipFill>
        <p:spPr>
          <a:xfrm>
            <a:off x="128296" y="841737"/>
            <a:ext cx="4352423" cy="2247396"/>
          </a:xfrm>
          <a:prstGeom prst="rect">
            <a:avLst/>
          </a:prstGeom>
        </p:spPr>
      </p:pic>
      <p:pic>
        <p:nvPicPr>
          <p:cNvPr id="4" name="Picture 3">
            <a:extLst>
              <a:ext uri="{FF2B5EF4-FFF2-40B4-BE49-F238E27FC236}">
                <a16:creationId xmlns:a16="http://schemas.microsoft.com/office/drawing/2014/main" id="{41910D59-13E2-DF16-B613-7FD34947F44E}"/>
              </a:ext>
            </a:extLst>
          </p:cNvPr>
          <p:cNvPicPr>
            <a:picLocks noChangeAspect="1"/>
          </p:cNvPicPr>
          <p:nvPr/>
        </p:nvPicPr>
        <p:blipFill>
          <a:blip r:embed="rId4"/>
          <a:stretch>
            <a:fillRect/>
          </a:stretch>
        </p:blipFill>
        <p:spPr>
          <a:xfrm>
            <a:off x="4556627" y="2235724"/>
            <a:ext cx="4352423" cy="2250025"/>
          </a:xfrm>
          <a:prstGeom prst="rect">
            <a:avLst/>
          </a:prstGeom>
        </p:spPr>
      </p:pic>
      <p:pic>
        <p:nvPicPr>
          <p:cNvPr id="5" name="Picture 4">
            <a:extLst>
              <a:ext uri="{FF2B5EF4-FFF2-40B4-BE49-F238E27FC236}">
                <a16:creationId xmlns:a16="http://schemas.microsoft.com/office/drawing/2014/main" id="{C0726500-48F1-9114-8BC9-3CD7B7B3F27E}"/>
              </a:ext>
            </a:extLst>
          </p:cNvPr>
          <p:cNvPicPr>
            <a:picLocks noChangeAspect="1"/>
          </p:cNvPicPr>
          <p:nvPr/>
        </p:nvPicPr>
        <p:blipFill>
          <a:blip r:embed="rId5"/>
          <a:stretch>
            <a:fillRect/>
          </a:stretch>
        </p:blipFill>
        <p:spPr>
          <a:xfrm>
            <a:off x="154992" y="4288934"/>
            <a:ext cx="4352423" cy="2247396"/>
          </a:xfrm>
          <a:prstGeom prst="rect">
            <a:avLst/>
          </a:prstGeom>
        </p:spPr>
      </p:pic>
    </p:spTree>
    <p:extLst>
      <p:ext uri="{BB962C8B-B14F-4D97-AF65-F5344CB8AC3E}">
        <p14:creationId xmlns:p14="http://schemas.microsoft.com/office/powerpoint/2010/main" val="911419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46331"/>
          </a:xfrm>
        </p:spPr>
        <p:txBody>
          <a:bodyPr/>
          <a:lstStyle/>
          <a:p>
            <a:r>
              <a:rPr lang="en-GB" sz="1400" b="1" dirty="0"/>
              <a:t>Drilling-down to the cost-element level, reveals an indicative relationship between water production and chemical expenditure with this being particularly pronounced for the </a:t>
            </a:r>
            <a:r>
              <a:rPr lang="en-GB" sz="1400" b="1" dirty="0" err="1"/>
              <a:t>Surjek</a:t>
            </a:r>
            <a:r>
              <a:rPr lang="en-GB" sz="1400" b="1" dirty="0"/>
              <a:t> Unit which coincidentally has the highest rate of water production. </a:t>
            </a:r>
            <a:endParaRPr lang="en-AU" sz="1400" b="1" dirty="0"/>
          </a:p>
        </p:txBody>
      </p:sp>
      <p:cxnSp>
        <p:nvCxnSpPr>
          <p:cNvPr id="16" name="Straight Connector 15">
            <a:extLst>
              <a:ext uri="{FF2B5EF4-FFF2-40B4-BE49-F238E27FC236}">
                <a16:creationId xmlns:a16="http://schemas.microsoft.com/office/drawing/2014/main" id="{B5D26C0C-ABE4-436D-9169-215E6A514CFF}"/>
              </a:ext>
            </a:extLst>
          </p:cNvPr>
          <p:cNvCxnSpPr/>
          <p:nvPr/>
        </p:nvCxnSpPr>
        <p:spPr>
          <a:xfrm>
            <a:off x="171451" y="91308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A867A53-D507-C79F-0F3D-7C8B55B8AFC0}"/>
              </a:ext>
            </a:extLst>
          </p:cNvPr>
          <p:cNvPicPr>
            <a:picLocks noChangeAspect="1"/>
          </p:cNvPicPr>
          <p:nvPr/>
        </p:nvPicPr>
        <p:blipFill>
          <a:blip r:embed="rId3"/>
          <a:stretch>
            <a:fillRect/>
          </a:stretch>
        </p:blipFill>
        <p:spPr>
          <a:xfrm>
            <a:off x="171451" y="994686"/>
            <a:ext cx="2828423" cy="5583570"/>
          </a:xfrm>
          <a:prstGeom prst="rect">
            <a:avLst/>
          </a:prstGeom>
        </p:spPr>
      </p:pic>
      <p:pic>
        <p:nvPicPr>
          <p:cNvPr id="5" name="Picture 4">
            <a:extLst>
              <a:ext uri="{FF2B5EF4-FFF2-40B4-BE49-F238E27FC236}">
                <a16:creationId xmlns:a16="http://schemas.microsoft.com/office/drawing/2014/main" id="{7F30AAA4-0B45-FE83-86BB-2F958682FE21}"/>
              </a:ext>
            </a:extLst>
          </p:cNvPr>
          <p:cNvPicPr>
            <a:picLocks noChangeAspect="1"/>
          </p:cNvPicPr>
          <p:nvPr/>
        </p:nvPicPr>
        <p:blipFill>
          <a:blip r:embed="rId4"/>
          <a:stretch>
            <a:fillRect/>
          </a:stretch>
        </p:blipFill>
        <p:spPr>
          <a:xfrm>
            <a:off x="3133143" y="994686"/>
            <a:ext cx="2828423" cy="5583570"/>
          </a:xfrm>
          <a:prstGeom prst="rect">
            <a:avLst/>
          </a:prstGeom>
        </p:spPr>
      </p:pic>
      <p:pic>
        <p:nvPicPr>
          <p:cNvPr id="8" name="Picture 7">
            <a:extLst>
              <a:ext uri="{FF2B5EF4-FFF2-40B4-BE49-F238E27FC236}">
                <a16:creationId xmlns:a16="http://schemas.microsoft.com/office/drawing/2014/main" id="{D9EAEC15-1289-444F-C005-C4591F68680A}"/>
              </a:ext>
            </a:extLst>
          </p:cNvPr>
          <p:cNvPicPr>
            <a:picLocks noChangeAspect="1"/>
          </p:cNvPicPr>
          <p:nvPr/>
        </p:nvPicPr>
        <p:blipFill>
          <a:blip r:embed="rId5"/>
          <a:stretch>
            <a:fillRect/>
          </a:stretch>
        </p:blipFill>
        <p:spPr>
          <a:xfrm>
            <a:off x="6099846" y="994685"/>
            <a:ext cx="2690141" cy="5570346"/>
          </a:xfrm>
          <a:prstGeom prst="rect">
            <a:avLst/>
          </a:prstGeom>
        </p:spPr>
      </p:pic>
    </p:spTree>
    <p:extLst>
      <p:ext uri="{BB962C8B-B14F-4D97-AF65-F5344CB8AC3E}">
        <p14:creationId xmlns:p14="http://schemas.microsoft.com/office/powerpoint/2010/main" val="2776998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37C96-13BD-4F0C-B379-77591A183D9B}"/>
              </a:ext>
            </a:extLst>
          </p:cNvPr>
          <p:cNvSpPr>
            <a:spLocks noGrp="1"/>
          </p:cNvSpPr>
          <p:nvPr>
            <p:ph type="title"/>
          </p:nvPr>
        </p:nvSpPr>
        <p:spPr>
          <a:xfrm>
            <a:off x="171451" y="185145"/>
            <a:ext cx="8737599" cy="623248"/>
          </a:xfrm>
        </p:spPr>
        <p:txBody>
          <a:bodyPr/>
          <a:lstStyle/>
          <a:p>
            <a:r>
              <a:rPr lang="en-AU" sz="1350" b="1" dirty="0"/>
              <a:t>Concluding our analysis, </a:t>
            </a:r>
            <a:r>
              <a:rPr lang="en-AU" sz="1350" b="1" dirty="0" err="1"/>
              <a:t>Jutik</a:t>
            </a:r>
            <a:r>
              <a:rPr lang="en-AU" sz="1350" b="1" dirty="0"/>
              <a:t> has the highest overall EBIT contributions ($72.94M), followed by </a:t>
            </a:r>
            <a:r>
              <a:rPr lang="en-AU" sz="1350" b="1" dirty="0" err="1"/>
              <a:t>Surjek</a:t>
            </a:r>
            <a:r>
              <a:rPr lang="en-AU" sz="1350" b="1" dirty="0"/>
              <a:t> ($22.94M) , and lastly </a:t>
            </a:r>
            <a:r>
              <a:rPr lang="en-AU" sz="1350" b="1" dirty="0" err="1"/>
              <a:t>Kootha</a:t>
            </a:r>
            <a:r>
              <a:rPr lang="en-AU" sz="1350" b="1" dirty="0"/>
              <a:t> ($19.72M). However, from an EBIT  Margin (%) perspective, Kootha has a higher margin than that of </a:t>
            </a:r>
            <a:r>
              <a:rPr lang="en-AU" sz="1350" b="1" dirty="0" err="1"/>
              <a:t>Surjek</a:t>
            </a:r>
            <a:r>
              <a:rPr lang="en-AU" sz="1350" b="1" dirty="0"/>
              <a:t> indicative of a lower revenue-to-expense ratio.¹ </a:t>
            </a:r>
          </a:p>
        </p:txBody>
      </p:sp>
      <p:sp>
        <p:nvSpPr>
          <p:cNvPr id="30" name="TextBox 29">
            <a:extLst>
              <a:ext uri="{FF2B5EF4-FFF2-40B4-BE49-F238E27FC236}">
                <a16:creationId xmlns:a16="http://schemas.microsoft.com/office/drawing/2014/main" id="{A9EFAD5F-5947-4F50-9D03-73E482BF7380}"/>
              </a:ext>
            </a:extLst>
          </p:cNvPr>
          <p:cNvSpPr txBox="1"/>
          <p:nvPr/>
        </p:nvSpPr>
        <p:spPr>
          <a:xfrm>
            <a:off x="134995" y="6351664"/>
            <a:ext cx="8512060" cy="369332"/>
          </a:xfrm>
          <a:prstGeom prst="rect">
            <a:avLst/>
          </a:prstGeom>
          <a:noFill/>
        </p:spPr>
        <p:txBody>
          <a:bodyPr wrap="square" rtlCol="0">
            <a:spAutoFit/>
          </a:bodyPr>
          <a:lstStyle/>
          <a:p>
            <a:r>
              <a:rPr lang="en-AU" sz="900" b="1" dirty="0"/>
              <a:t>Note:¹ We can clearly see for Surjek over the October, November and May Periods – expenses were far higher than revenues which contributed to this lower revenue-to-expense ratio. </a:t>
            </a:r>
          </a:p>
        </p:txBody>
      </p:sp>
      <p:cxnSp>
        <p:nvCxnSpPr>
          <p:cNvPr id="32" name="Straight Connector 31">
            <a:extLst>
              <a:ext uri="{FF2B5EF4-FFF2-40B4-BE49-F238E27FC236}">
                <a16:creationId xmlns:a16="http://schemas.microsoft.com/office/drawing/2014/main" id="{D28A3BF8-BBF4-43D8-9B9B-1BA918AB5CD5}"/>
              </a:ext>
            </a:extLst>
          </p:cNvPr>
          <p:cNvCxnSpPr/>
          <p:nvPr/>
        </p:nvCxnSpPr>
        <p:spPr>
          <a:xfrm>
            <a:off x="171451" y="913080"/>
            <a:ext cx="8439149"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5F95C4E-097C-B83E-C640-2E51C7F9A6FE}"/>
              </a:ext>
            </a:extLst>
          </p:cNvPr>
          <p:cNvPicPr>
            <a:picLocks noChangeAspect="1"/>
          </p:cNvPicPr>
          <p:nvPr/>
        </p:nvPicPr>
        <p:blipFill>
          <a:blip r:embed="rId3"/>
          <a:stretch>
            <a:fillRect/>
          </a:stretch>
        </p:blipFill>
        <p:spPr>
          <a:xfrm>
            <a:off x="171451" y="1017768"/>
            <a:ext cx="4309268" cy="2590145"/>
          </a:xfrm>
          <a:prstGeom prst="rect">
            <a:avLst/>
          </a:prstGeom>
        </p:spPr>
      </p:pic>
      <p:pic>
        <p:nvPicPr>
          <p:cNvPr id="4" name="Picture 3">
            <a:extLst>
              <a:ext uri="{FF2B5EF4-FFF2-40B4-BE49-F238E27FC236}">
                <a16:creationId xmlns:a16="http://schemas.microsoft.com/office/drawing/2014/main" id="{A333EFDA-A829-7856-CF07-5AE1EF4FC1BC}"/>
              </a:ext>
            </a:extLst>
          </p:cNvPr>
          <p:cNvPicPr>
            <a:picLocks noChangeAspect="1"/>
          </p:cNvPicPr>
          <p:nvPr/>
        </p:nvPicPr>
        <p:blipFill>
          <a:blip r:embed="rId4"/>
          <a:stretch>
            <a:fillRect/>
          </a:stretch>
        </p:blipFill>
        <p:spPr>
          <a:xfrm>
            <a:off x="3971499" y="3716843"/>
            <a:ext cx="4675556" cy="2502410"/>
          </a:xfrm>
          <a:prstGeom prst="rect">
            <a:avLst/>
          </a:prstGeom>
        </p:spPr>
      </p:pic>
    </p:spTree>
    <p:extLst>
      <p:ext uri="{BB962C8B-B14F-4D97-AF65-F5344CB8AC3E}">
        <p14:creationId xmlns:p14="http://schemas.microsoft.com/office/powerpoint/2010/main" val="444805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8.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2.xml><?xml version="1.0" encoding="utf-8"?>
<p:tagLst xmlns:a="http://schemas.openxmlformats.org/drawingml/2006/main" xmlns:r="http://schemas.openxmlformats.org/officeDocument/2006/relationships" xmlns:p="http://schemas.openxmlformats.org/presentationml/2006/main">
  <p:tag name="NAME" val="Moon"/>
  <p:tag name="TYPE" val="McK Moon"/>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heme/theme1.xml><?xml version="1.0" encoding="utf-8"?>
<a:theme xmlns:a="http://schemas.openxmlformats.org/drawingml/2006/main" name="1_Synergy_CF_YNR013">
  <a:themeElements>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000000"/>
        </a:dk1>
        <a:lt1>
          <a:srgbClr val="FFFFFF"/>
        </a:lt1>
        <a:dk2>
          <a:srgbClr val="FBC14E"/>
        </a:dk2>
        <a:lt2>
          <a:srgbClr val="FFFFFF"/>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ynergy_CF_YNR013.potx" id="{5B0B8770-4875-4F3D-A851-ED2332DB7D84}" vid="{3E5BE603-DDA9-4662-BF9D-F22E864491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14786</TotalTime>
  <Words>1370</Words>
  <Application>Microsoft Office PowerPoint</Application>
  <PresentationFormat>Custom</PresentationFormat>
  <Paragraphs>54</Paragraphs>
  <Slides>6</Slides>
  <Notes>6</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0" baseType="lpstr">
      <vt:lpstr>Arial</vt:lpstr>
      <vt:lpstr>Calibri</vt:lpstr>
      <vt:lpstr>1_Synergy_CF_YNR013</vt:lpstr>
      <vt:lpstr>think-cell Slide</vt:lpstr>
      <vt:lpstr>Segmentation of the revenues by unit, reveals that of the three (3) customer segments, 001 Private Water Hedge Sales are the most popular, followed by 002 Public Sales ($147M) and lastly 003 Residential Sales ($102.5M). </vt:lpstr>
      <vt:lpstr>Of the ($437M)¹ in Revenue Sales over the July-2013 to June-2014 Period, Surjek provides close to 50% of Sales Volumes ($202M), with Jutik providing  37.5% ($164M) and Kootha ($71M) providing the remaining.</vt:lpstr>
      <vt:lpstr>Targeted Expense Analysis reveals an interesting trend; Overall Costs sharply increase from December, with Surjek contributing $179M (56%) towards the overall cost-base. </vt:lpstr>
      <vt:lpstr>Further analysis singles-out Surjek with $179M (56%) worth of expenses, contrasted to a much lower spend from Kootha ($51 M) and Jutik ($91M), largely due to lower Chemical and Labour Expenditure. </vt:lpstr>
      <vt:lpstr>Drilling-down to the cost-element level, reveals an indicative relationship between water production and chemical expenditure with this being particularly pronounced for the Surjek Unit which coincidentally has the highest rate of water production. </vt:lpstr>
      <vt:lpstr>Concluding our analysis, Jutik has the highest overall EBIT contributions ($72.94M), followed by Surjek ($22.94M) , and lastly Kootha ($19.72M). However, from an EBIT  Margin (%) perspective, Kootha has a higher margin than that of Surjek indicative of a lower revenue-to-expense ratio.¹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Through focusing our efforts on the units with the majority of questions; we can be confident that we are improving the overall User Experience etc.</dc:title>
  <dc:creator>Christopher H</dc:creator>
  <cp:lastModifiedBy>Kayla Grosso</cp:lastModifiedBy>
  <cp:revision>67</cp:revision>
  <dcterms:created xsi:type="dcterms:W3CDTF">2020-04-12T13:23:13Z</dcterms:created>
  <dcterms:modified xsi:type="dcterms:W3CDTF">2024-11-28T03:01:49Z</dcterms:modified>
</cp:coreProperties>
</file>