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08" r:id="rId6"/>
    <p:sldId id="294" r:id="rId7"/>
    <p:sldId id="295" r:id="rId8"/>
    <p:sldId id="315" r:id="rId9"/>
    <p:sldId id="310" r:id="rId10"/>
    <p:sldId id="313" r:id="rId11"/>
    <p:sldId id="314" r:id="rId12"/>
    <p:sldId id="303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4967" autoAdjust="0"/>
  </p:normalViewPr>
  <p:slideViewPr>
    <p:cSldViewPr snapToGrid="0">
      <p:cViewPr varScale="1">
        <p:scale>
          <a:sx n="41" d="100"/>
          <a:sy n="41" d="100"/>
        </p:scale>
        <p:origin x="120" y="2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4A504-3974-ED44-93DD-57DBE8179F40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31C353-3A55-BD41-B510-6794A202BA1D}">
      <dgm:prSet phldrT="[Text]" phldr="0"/>
      <dgm:spPr/>
      <dgm:t>
        <a:bodyPr/>
        <a:lstStyle/>
        <a:p>
          <a:r>
            <a:rPr lang="en-CA" dirty="0"/>
            <a:t>The Local Authority Freedom of Information and Protection of Privacy Act (LAFOIP)</a:t>
          </a:r>
          <a:endParaRPr lang="en-US" dirty="0"/>
        </a:p>
      </dgm:t>
    </dgm:pt>
    <dgm:pt modelId="{DDF866A4-F4AD-F64D-8E07-D296849B6E44}" type="parTrans" cxnId="{5C8E1317-00C5-6748-ADED-22898064A1FE}">
      <dgm:prSet/>
      <dgm:spPr/>
      <dgm:t>
        <a:bodyPr/>
        <a:lstStyle/>
        <a:p>
          <a:endParaRPr lang="en-US"/>
        </a:p>
      </dgm:t>
    </dgm:pt>
    <dgm:pt modelId="{8C478091-639A-794B-ACC1-4C2639C9E58D}" type="sibTrans" cxnId="{5C8E1317-00C5-6748-ADED-22898064A1FE}">
      <dgm:prSet/>
      <dgm:spPr/>
      <dgm:t>
        <a:bodyPr/>
        <a:lstStyle/>
        <a:p>
          <a:endParaRPr lang="en-US"/>
        </a:p>
      </dgm:t>
    </dgm:pt>
    <dgm:pt modelId="{759927F5-35F7-B94F-94E5-DC901A11BF17}">
      <dgm:prSet phldrT="[Text]" phldr="0"/>
      <dgm:spPr/>
      <dgm:t>
        <a:bodyPr/>
        <a:lstStyle/>
        <a:p>
          <a:r>
            <a:rPr lang="en-CA" dirty="0"/>
            <a:t>Local authorities</a:t>
          </a:r>
          <a:endParaRPr lang="en-US" dirty="0"/>
        </a:p>
      </dgm:t>
    </dgm:pt>
    <dgm:pt modelId="{93CB2D0A-2D29-5A48-A27B-D687112FCD25}" type="parTrans" cxnId="{17F3FC39-139A-3E46-A540-F98302AECBEE}">
      <dgm:prSet/>
      <dgm:spPr/>
      <dgm:t>
        <a:bodyPr/>
        <a:lstStyle/>
        <a:p>
          <a:endParaRPr lang="en-US"/>
        </a:p>
      </dgm:t>
    </dgm:pt>
    <dgm:pt modelId="{A86CD094-9D3A-EE4F-87D8-9C919440B710}" type="sibTrans" cxnId="{17F3FC39-139A-3E46-A540-F98302AECBEE}">
      <dgm:prSet/>
      <dgm:spPr/>
      <dgm:t>
        <a:bodyPr/>
        <a:lstStyle/>
        <a:p>
          <a:endParaRPr lang="en-US"/>
        </a:p>
      </dgm:t>
    </dgm:pt>
    <dgm:pt modelId="{7BD4F13B-532F-7642-B14F-D53A214E5BDB}">
      <dgm:prSet phldrT="[Text]" phldr="0"/>
      <dgm:spPr/>
      <dgm:t>
        <a:bodyPr/>
        <a:lstStyle/>
        <a:p>
          <a:r>
            <a:rPr lang="en-CA" dirty="0"/>
            <a:t>Outlines how local authorities collect, use and disclose personal information</a:t>
          </a:r>
          <a:endParaRPr lang="en-US" dirty="0"/>
        </a:p>
      </dgm:t>
    </dgm:pt>
    <dgm:pt modelId="{BBECB1D6-0A4B-BA40-BBBC-2090723D7EBD}" type="parTrans" cxnId="{60DD12E0-D9E7-C74A-9C09-47D381322BCD}">
      <dgm:prSet/>
      <dgm:spPr/>
      <dgm:t>
        <a:bodyPr/>
        <a:lstStyle/>
        <a:p>
          <a:endParaRPr lang="en-US"/>
        </a:p>
      </dgm:t>
    </dgm:pt>
    <dgm:pt modelId="{A43493B7-AF2E-784F-87ED-6BA6E932322C}" type="sibTrans" cxnId="{60DD12E0-D9E7-C74A-9C09-47D381322BCD}">
      <dgm:prSet/>
      <dgm:spPr/>
      <dgm:t>
        <a:bodyPr/>
        <a:lstStyle/>
        <a:p>
          <a:endParaRPr lang="en-US"/>
        </a:p>
      </dgm:t>
    </dgm:pt>
    <dgm:pt modelId="{EA617F45-7FE3-2842-B371-9AF22C3EF0A2}">
      <dgm:prSet phldrT="[Text]" phldr="0"/>
      <dgm:spPr/>
      <dgm:t>
        <a:bodyPr/>
        <a:lstStyle/>
        <a:p>
          <a:r>
            <a:rPr lang="en-CA" dirty="0"/>
            <a:t>Health Information Protection Act (HIPA)</a:t>
          </a:r>
          <a:endParaRPr lang="en-US" dirty="0"/>
        </a:p>
      </dgm:t>
    </dgm:pt>
    <dgm:pt modelId="{67B0E184-B890-6641-9874-14E0E13E1C7C}" type="parTrans" cxnId="{5FAA270B-221C-AA48-B978-F43C829D780E}">
      <dgm:prSet/>
      <dgm:spPr/>
      <dgm:t>
        <a:bodyPr/>
        <a:lstStyle/>
        <a:p>
          <a:endParaRPr lang="en-US"/>
        </a:p>
      </dgm:t>
    </dgm:pt>
    <dgm:pt modelId="{9CED94EF-4E55-C745-ABA0-709BF8982ED9}" type="sibTrans" cxnId="{5FAA270B-221C-AA48-B978-F43C829D780E}">
      <dgm:prSet/>
      <dgm:spPr/>
      <dgm:t>
        <a:bodyPr/>
        <a:lstStyle/>
        <a:p>
          <a:endParaRPr lang="en-US"/>
        </a:p>
      </dgm:t>
    </dgm:pt>
    <dgm:pt modelId="{658C6181-D609-6B4E-86FC-24E1EC8E9861}">
      <dgm:prSet phldrT="[Text]" phldr="0"/>
      <dgm:spPr/>
      <dgm:t>
        <a:bodyPr/>
        <a:lstStyle/>
        <a:p>
          <a:r>
            <a:rPr lang="en-CA" dirty="0"/>
            <a:t>Trustees</a:t>
          </a:r>
          <a:endParaRPr lang="en-US" dirty="0"/>
        </a:p>
      </dgm:t>
    </dgm:pt>
    <dgm:pt modelId="{1CEF90DC-02AD-9545-8A3E-5917075230D4}" type="parTrans" cxnId="{A42C81A8-6C63-014B-AA4C-D44A7FE06FC0}">
      <dgm:prSet/>
      <dgm:spPr/>
      <dgm:t>
        <a:bodyPr/>
        <a:lstStyle/>
        <a:p>
          <a:endParaRPr lang="en-US"/>
        </a:p>
      </dgm:t>
    </dgm:pt>
    <dgm:pt modelId="{B71CF4C7-F9CF-3846-A603-CBFBCA0F2C3D}" type="sibTrans" cxnId="{A42C81A8-6C63-014B-AA4C-D44A7FE06FC0}">
      <dgm:prSet/>
      <dgm:spPr/>
      <dgm:t>
        <a:bodyPr/>
        <a:lstStyle/>
        <a:p>
          <a:endParaRPr lang="en-US"/>
        </a:p>
      </dgm:t>
    </dgm:pt>
    <dgm:pt modelId="{54F2384A-BA48-654E-8037-1A5FC3B8E99F}">
      <dgm:prSet phldrT="[Text]" phldr="0"/>
      <dgm:spPr/>
      <dgm:t>
        <a:bodyPr/>
        <a:lstStyle/>
        <a:p>
          <a:r>
            <a:rPr lang="en-CA" dirty="0"/>
            <a:t>Outlines how trustees collect, use and disclose personal health information</a:t>
          </a:r>
          <a:endParaRPr lang="en-US" dirty="0"/>
        </a:p>
      </dgm:t>
    </dgm:pt>
    <dgm:pt modelId="{90830B5F-FB11-7B42-8EE5-1C5FCE5F8218}" type="parTrans" cxnId="{22C46704-1F81-3748-BE3D-67A1DCE69709}">
      <dgm:prSet/>
      <dgm:spPr/>
      <dgm:t>
        <a:bodyPr/>
        <a:lstStyle/>
        <a:p>
          <a:endParaRPr lang="en-US"/>
        </a:p>
      </dgm:t>
    </dgm:pt>
    <dgm:pt modelId="{2DBB2C6F-E89E-0B42-A499-1FF68A86EAAA}" type="sibTrans" cxnId="{22C46704-1F81-3748-BE3D-67A1DCE69709}">
      <dgm:prSet/>
      <dgm:spPr/>
      <dgm:t>
        <a:bodyPr/>
        <a:lstStyle/>
        <a:p>
          <a:endParaRPr lang="en-US"/>
        </a:p>
      </dgm:t>
    </dgm:pt>
    <dgm:pt modelId="{6ABB2F73-14A3-D341-A13E-6E68C0CB97AA}" type="pres">
      <dgm:prSet presAssocID="{A744A504-3974-ED44-93DD-57DBE8179F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4DC136-6A73-FC4A-AB69-BEF45A2088E2}" type="pres">
      <dgm:prSet presAssocID="{CC31C353-3A55-BD41-B510-6794A202BA1D}" presName="root" presStyleCnt="0"/>
      <dgm:spPr/>
    </dgm:pt>
    <dgm:pt modelId="{D93D8EAE-8760-4942-A903-A03A646A8973}" type="pres">
      <dgm:prSet presAssocID="{CC31C353-3A55-BD41-B510-6794A202BA1D}" presName="rootComposite" presStyleCnt="0"/>
      <dgm:spPr/>
    </dgm:pt>
    <dgm:pt modelId="{3E635BE5-49BD-2B4F-883A-FAD73C0F8E71}" type="pres">
      <dgm:prSet presAssocID="{CC31C353-3A55-BD41-B510-6794A202BA1D}" presName="rootText" presStyleLbl="node1" presStyleIdx="0" presStyleCnt="2"/>
      <dgm:spPr/>
    </dgm:pt>
    <dgm:pt modelId="{3BF36FD0-D825-0048-9308-A21319CEDB5C}" type="pres">
      <dgm:prSet presAssocID="{CC31C353-3A55-BD41-B510-6794A202BA1D}" presName="rootConnector" presStyleLbl="node1" presStyleIdx="0" presStyleCnt="2"/>
      <dgm:spPr/>
    </dgm:pt>
    <dgm:pt modelId="{767A927E-B98D-4E4B-8C09-ED5472B95428}" type="pres">
      <dgm:prSet presAssocID="{CC31C353-3A55-BD41-B510-6794A202BA1D}" presName="childShape" presStyleCnt="0"/>
      <dgm:spPr/>
    </dgm:pt>
    <dgm:pt modelId="{6DAB132E-5E58-B748-8471-46ED2F7FB374}" type="pres">
      <dgm:prSet presAssocID="{93CB2D0A-2D29-5A48-A27B-D687112FCD25}" presName="Name13" presStyleLbl="parChTrans1D2" presStyleIdx="0" presStyleCnt="4"/>
      <dgm:spPr/>
    </dgm:pt>
    <dgm:pt modelId="{87BADFC5-E457-8748-8797-93A83CD17D96}" type="pres">
      <dgm:prSet presAssocID="{759927F5-35F7-B94F-94E5-DC901A11BF17}" presName="childText" presStyleLbl="bgAcc1" presStyleIdx="0" presStyleCnt="4">
        <dgm:presLayoutVars>
          <dgm:bulletEnabled val="1"/>
        </dgm:presLayoutVars>
      </dgm:prSet>
      <dgm:spPr/>
    </dgm:pt>
    <dgm:pt modelId="{229EE206-07C1-7241-9B8C-70CF70F4B704}" type="pres">
      <dgm:prSet presAssocID="{BBECB1D6-0A4B-BA40-BBBC-2090723D7EBD}" presName="Name13" presStyleLbl="parChTrans1D2" presStyleIdx="1" presStyleCnt="4"/>
      <dgm:spPr/>
    </dgm:pt>
    <dgm:pt modelId="{6F14C6EE-43EC-CE4D-95A1-57C184DA3F31}" type="pres">
      <dgm:prSet presAssocID="{7BD4F13B-532F-7642-B14F-D53A214E5BDB}" presName="childText" presStyleLbl="bgAcc1" presStyleIdx="1" presStyleCnt="4">
        <dgm:presLayoutVars>
          <dgm:bulletEnabled val="1"/>
        </dgm:presLayoutVars>
      </dgm:prSet>
      <dgm:spPr/>
    </dgm:pt>
    <dgm:pt modelId="{1A006767-552D-6846-A606-5D7C719AE44C}" type="pres">
      <dgm:prSet presAssocID="{EA617F45-7FE3-2842-B371-9AF22C3EF0A2}" presName="root" presStyleCnt="0"/>
      <dgm:spPr/>
    </dgm:pt>
    <dgm:pt modelId="{40D43820-A84A-264D-8EEC-64A818F24A52}" type="pres">
      <dgm:prSet presAssocID="{EA617F45-7FE3-2842-B371-9AF22C3EF0A2}" presName="rootComposite" presStyleCnt="0"/>
      <dgm:spPr/>
    </dgm:pt>
    <dgm:pt modelId="{9B4FE74A-97F2-7D4E-B4EC-4466F4301E96}" type="pres">
      <dgm:prSet presAssocID="{EA617F45-7FE3-2842-B371-9AF22C3EF0A2}" presName="rootText" presStyleLbl="node1" presStyleIdx="1" presStyleCnt="2"/>
      <dgm:spPr/>
    </dgm:pt>
    <dgm:pt modelId="{8176C048-9DCA-1D43-B07C-978EDAB24FD8}" type="pres">
      <dgm:prSet presAssocID="{EA617F45-7FE3-2842-B371-9AF22C3EF0A2}" presName="rootConnector" presStyleLbl="node1" presStyleIdx="1" presStyleCnt="2"/>
      <dgm:spPr/>
    </dgm:pt>
    <dgm:pt modelId="{865A3516-68C0-2E4C-BE9D-F68877D156CD}" type="pres">
      <dgm:prSet presAssocID="{EA617F45-7FE3-2842-B371-9AF22C3EF0A2}" presName="childShape" presStyleCnt="0"/>
      <dgm:spPr/>
    </dgm:pt>
    <dgm:pt modelId="{D71B3E34-26B1-2444-AE8A-96DFC28B43DB}" type="pres">
      <dgm:prSet presAssocID="{1CEF90DC-02AD-9545-8A3E-5917075230D4}" presName="Name13" presStyleLbl="parChTrans1D2" presStyleIdx="2" presStyleCnt="4"/>
      <dgm:spPr/>
    </dgm:pt>
    <dgm:pt modelId="{852ED147-7DB6-5F40-ADF4-B0196FA1D621}" type="pres">
      <dgm:prSet presAssocID="{658C6181-D609-6B4E-86FC-24E1EC8E9861}" presName="childText" presStyleLbl="bgAcc1" presStyleIdx="2" presStyleCnt="4">
        <dgm:presLayoutVars>
          <dgm:bulletEnabled val="1"/>
        </dgm:presLayoutVars>
      </dgm:prSet>
      <dgm:spPr/>
    </dgm:pt>
    <dgm:pt modelId="{2CF211D5-BB39-3A41-9648-11969392CB1A}" type="pres">
      <dgm:prSet presAssocID="{90830B5F-FB11-7B42-8EE5-1C5FCE5F8218}" presName="Name13" presStyleLbl="parChTrans1D2" presStyleIdx="3" presStyleCnt="4"/>
      <dgm:spPr/>
    </dgm:pt>
    <dgm:pt modelId="{F7CC0B27-CECF-3A4E-95A0-C921BA832486}" type="pres">
      <dgm:prSet presAssocID="{54F2384A-BA48-654E-8037-1A5FC3B8E99F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2C46704-1F81-3748-BE3D-67A1DCE69709}" srcId="{EA617F45-7FE3-2842-B371-9AF22C3EF0A2}" destId="{54F2384A-BA48-654E-8037-1A5FC3B8E99F}" srcOrd="1" destOrd="0" parTransId="{90830B5F-FB11-7B42-8EE5-1C5FCE5F8218}" sibTransId="{2DBB2C6F-E89E-0B42-A499-1FF68A86EAAA}"/>
    <dgm:cxn modelId="{5FAA270B-221C-AA48-B978-F43C829D780E}" srcId="{A744A504-3974-ED44-93DD-57DBE8179F40}" destId="{EA617F45-7FE3-2842-B371-9AF22C3EF0A2}" srcOrd="1" destOrd="0" parTransId="{67B0E184-B890-6641-9874-14E0E13E1C7C}" sibTransId="{9CED94EF-4E55-C745-ABA0-709BF8982ED9}"/>
    <dgm:cxn modelId="{9ED3350D-FD20-F041-919D-4C4086874E02}" type="presOf" srcId="{7BD4F13B-532F-7642-B14F-D53A214E5BDB}" destId="{6F14C6EE-43EC-CE4D-95A1-57C184DA3F31}" srcOrd="0" destOrd="0" presId="urn:microsoft.com/office/officeart/2005/8/layout/hierarchy3"/>
    <dgm:cxn modelId="{EAC1D113-841F-B244-825F-8D43B23E4549}" type="presOf" srcId="{CC31C353-3A55-BD41-B510-6794A202BA1D}" destId="{3BF36FD0-D825-0048-9308-A21319CEDB5C}" srcOrd="1" destOrd="0" presId="urn:microsoft.com/office/officeart/2005/8/layout/hierarchy3"/>
    <dgm:cxn modelId="{5C8E1317-00C5-6748-ADED-22898064A1FE}" srcId="{A744A504-3974-ED44-93DD-57DBE8179F40}" destId="{CC31C353-3A55-BD41-B510-6794A202BA1D}" srcOrd="0" destOrd="0" parTransId="{DDF866A4-F4AD-F64D-8E07-D296849B6E44}" sibTransId="{8C478091-639A-794B-ACC1-4C2639C9E58D}"/>
    <dgm:cxn modelId="{6A9E6123-774A-684E-BB0F-011DEB464FCA}" type="presOf" srcId="{BBECB1D6-0A4B-BA40-BBBC-2090723D7EBD}" destId="{229EE206-07C1-7241-9B8C-70CF70F4B704}" srcOrd="0" destOrd="0" presId="urn:microsoft.com/office/officeart/2005/8/layout/hierarchy3"/>
    <dgm:cxn modelId="{17F3FC39-139A-3E46-A540-F98302AECBEE}" srcId="{CC31C353-3A55-BD41-B510-6794A202BA1D}" destId="{759927F5-35F7-B94F-94E5-DC901A11BF17}" srcOrd="0" destOrd="0" parTransId="{93CB2D0A-2D29-5A48-A27B-D687112FCD25}" sibTransId="{A86CD094-9D3A-EE4F-87D8-9C919440B710}"/>
    <dgm:cxn modelId="{894D5F48-E474-A240-82D7-BD3971636A17}" type="presOf" srcId="{A744A504-3974-ED44-93DD-57DBE8179F40}" destId="{6ABB2F73-14A3-D341-A13E-6E68C0CB97AA}" srcOrd="0" destOrd="0" presId="urn:microsoft.com/office/officeart/2005/8/layout/hierarchy3"/>
    <dgm:cxn modelId="{A6804867-1CB9-A242-932C-59FC5EE3F457}" type="presOf" srcId="{658C6181-D609-6B4E-86FC-24E1EC8E9861}" destId="{852ED147-7DB6-5F40-ADF4-B0196FA1D621}" srcOrd="0" destOrd="0" presId="urn:microsoft.com/office/officeart/2005/8/layout/hierarchy3"/>
    <dgm:cxn modelId="{F6B7036F-1527-E042-A7CB-AEBA98C35E41}" type="presOf" srcId="{759927F5-35F7-B94F-94E5-DC901A11BF17}" destId="{87BADFC5-E457-8748-8797-93A83CD17D96}" srcOrd="0" destOrd="0" presId="urn:microsoft.com/office/officeart/2005/8/layout/hierarchy3"/>
    <dgm:cxn modelId="{A42C81A8-6C63-014B-AA4C-D44A7FE06FC0}" srcId="{EA617F45-7FE3-2842-B371-9AF22C3EF0A2}" destId="{658C6181-D609-6B4E-86FC-24E1EC8E9861}" srcOrd="0" destOrd="0" parTransId="{1CEF90DC-02AD-9545-8A3E-5917075230D4}" sibTransId="{B71CF4C7-F9CF-3846-A603-CBFBCA0F2C3D}"/>
    <dgm:cxn modelId="{CAF079AA-2080-9B40-9712-33E0A9F1D34E}" type="presOf" srcId="{EA617F45-7FE3-2842-B371-9AF22C3EF0A2}" destId="{9B4FE74A-97F2-7D4E-B4EC-4466F4301E96}" srcOrd="0" destOrd="0" presId="urn:microsoft.com/office/officeart/2005/8/layout/hierarchy3"/>
    <dgm:cxn modelId="{D3B567B7-78A0-5D43-83F4-3264D5DF736C}" type="presOf" srcId="{1CEF90DC-02AD-9545-8A3E-5917075230D4}" destId="{D71B3E34-26B1-2444-AE8A-96DFC28B43DB}" srcOrd="0" destOrd="0" presId="urn:microsoft.com/office/officeart/2005/8/layout/hierarchy3"/>
    <dgm:cxn modelId="{5CB8FBC7-8253-604B-A3FC-391F4B855459}" type="presOf" srcId="{90830B5F-FB11-7B42-8EE5-1C5FCE5F8218}" destId="{2CF211D5-BB39-3A41-9648-11969392CB1A}" srcOrd="0" destOrd="0" presId="urn:microsoft.com/office/officeart/2005/8/layout/hierarchy3"/>
    <dgm:cxn modelId="{E670EDC8-DD91-4A4E-9F85-AFDFC86DBE84}" type="presOf" srcId="{CC31C353-3A55-BD41-B510-6794A202BA1D}" destId="{3E635BE5-49BD-2B4F-883A-FAD73C0F8E71}" srcOrd="0" destOrd="0" presId="urn:microsoft.com/office/officeart/2005/8/layout/hierarchy3"/>
    <dgm:cxn modelId="{EE1217DF-A36C-B348-B831-916E052D5DEC}" type="presOf" srcId="{93CB2D0A-2D29-5A48-A27B-D687112FCD25}" destId="{6DAB132E-5E58-B748-8471-46ED2F7FB374}" srcOrd="0" destOrd="0" presId="urn:microsoft.com/office/officeart/2005/8/layout/hierarchy3"/>
    <dgm:cxn modelId="{60DD12E0-D9E7-C74A-9C09-47D381322BCD}" srcId="{CC31C353-3A55-BD41-B510-6794A202BA1D}" destId="{7BD4F13B-532F-7642-B14F-D53A214E5BDB}" srcOrd="1" destOrd="0" parTransId="{BBECB1D6-0A4B-BA40-BBBC-2090723D7EBD}" sibTransId="{A43493B7-AF2E-784F-87ED-6BA6E932322C}"/>
    <dgm:cxn modelId="{9C8311EA-1297-5B42-84D3-DA943E663CCA}" type="presOf" srcId="{EA617F45-7FE3-2842-B371-9AF22C3EF0A2}" destId="{8176C048-9DCA-1D43-B07C-978EDAB24FD8}" srcOrd="1" destOrd="0" presId="urn:microsoft.com/office/officeart/2005/8/layout/hierarchy3"/>
    <dgm:cxn modelId="{95942DEA-EF8F-B949-944D-9EA21A802C62}" type="presOf" srcId="{54F2384A-BA48-654E-8037-1A5FC3B8E99F}" destId="{F7CC0B27-CECF-3A4E-95A0-C921BA832486}" srcOrd="0" destOrd="0" presId="urn:microsoft.com/office/officeart/2005/8/layout/hierarchy3"/>
    <dgm:cxn modelId="{237056EE-8F79-FD49-8D92-753F02099B32}" type="presParOf" srcId="{6ABB2F73-14A3-D341-A13E-6E68C0CB97AA}" destId="{BB4DC136-6A73-FC4A-AB69-BEF45A2088E2}" srcOrd="0" destOrd="0" presId="urn:microsoft.com/office/officeart/2005/8/layout/hierarchy3"/>
    <dgm:cxn modelId="{DFC362B5-1302-AC43-82EE-8ACFE5618BAB}" type="presParOf" srcId="{BB4DC136-6A73-FC4A-AB69-BEF45A2088E2}" destId="{D93D8EAE-8760-4942-A903-A03A646A8973}" srcOrd="0" destOrd="0" presId="urn:microsoft.com/office/officeart/2005/8/layout/hierarchy3"/>
    <dgm:cxn modelId="{E14B52F1-BF83-DA40-87CC-AA3ED3BC6869}" type="presParOf" srcId="{D93D8EAE-8760-4942-A903-A03A646A8973}" destId="{3E635BE5-49BD-2B4F-883A-FAD73C0F8E71}" srcOrd="0" destOrd="0" presId="urn:microsoft.com/office/officeart/2005/8/layout/hierarchy3"/>
    <dgm:cxn modelId="{3B802D91-388C-F343-AC78-7841FBE1B0B7}" type="presParOf" srcId="{D93D8EAE-8760-4942-A903-A03A646A8973}" destId="{3BF36FD0-D825-0048-9308-A21319CEDB5C}" srcOrd="1" destOrd="0" presId="urn:microsoft.com/office/officeart/2005/8/layout/hierarchy3"/>
    <dgm:cxn modelId="{7518B643-335D-6245-A2D1-B20E01FB8B5D}" type="presParOf" srcId="{BB4DC136-6A73-FC4A-AB69-BEF45A2088E2}" destId="{767A927E-B98D-4E4B-8C09-ED5472B95428}" srcOrd="1" destOrd="0" presId="urn:microsoft.com/office/officeart/2005/8/layout/hierarchy3"/>
    <dgm:cxn modelId="{91305B5E-7143-EC48-8A12-F9E12C8D21F7}" type="presParOf" srcId="{767A927E-B98D-4E4B-8C09-ED5472B95428}" destId="{6DAB132E-5E58-B748-8471-46ED2F7FB374}" srcOrd="0" destOrd="0" presId="urn:microsoft.com/office/officeart/2005/8/layout/hierarchy3"/>
    <dgm:cxn modelId="{A894F9D9-F57D-6E44-93F1-73D3FC45B156}" type="presParOf" srcId="{767A927E-B98D-4E4B-8C09-ED5472B95428}" destId="{87BADFC5-E457-8748-8797-93A83CD17D96}" srcOrd="1" destOrd="0" presId="urn:microsoft.com/office/officeart/2005/8/layout/hierarchy3"/>
    <dgm:cxn modelId="{3A6F68B1-EB94-2B4C-A20F-C7314E0AF3EC}" type="presParOf" srcId="{767A927E-B98D-4E4B-8C09-ED5472B95428}" destId="{229EE206-07C1-7241-9B8C-70CF70F4B704}" srcOrd="2" destOrd="0" presId="urn:microsoft.com/office/officeart/2005/8/layout/hierarchy3"/>
    <dgm:cxn modelId="{53F7FABA-C990-FC4D-B87E-2D1564867F25}" type="presParOf" srcId="{767A927E-B98D-4E4B-8C09-ED5472B95428}" destId="{6F14C6EE-43EC-CE4D-95A1-57C184DA3F31}" srcOrd="3" destOrd="0" presId="urn:microsoft.com/office/officeart/2005/8/layout/hierarchy3"/>
    <dgm:cxn modelId="{76101D56-743B-AA43-8E5B-DE774E8E3FB6}" type="presParOf" srcId="{6ABB2F73-14A3-D341-A13E-6E68C0CB97AA}" destId="{1A006767-552D-6846-A606-5D7C719AE44C}" srcOrd="1" destOrd="0" presId="urn:microsoft.com/office/officeart/2005/8/layout/hierarchy3"/>
    <dgm:cxn modelId="{108A44DA-4C3F-A84D-BE4A-0977C3F30E38}" type="presParOf" srcId="{1A006767-552D-6846-A606-5D7C719AE44C}" destId="{40D43820-A84A-264D-8EEC-64A818F24A52}" srcOrd="0" destOrd="0" presId="urn:microsoft.com/office/officeart/2005/8/layout/hierarchy3"/>
    <dgm:cxn modelId="{65D7A4E0-E347-5C47-9868-1C232D4E3944}" type="presParOf" srcId="{40D43820-A84A-264D-8EEC-64A818F24A52}" destId="{9B4FE74A-97F2-7D4E-B4EC-4466F4301E96}" srcOrd="0" destOrd="0" presId="urn:microsoft.com/office/officeart/2005/8/layout/hierarchy3"/>
    <dgm:cxn modelId="{E8302397-7E66-2446-877E-C3E753DB8E51}" type="presParOf" srcId="{40D43820-A84A-264D-8EEC-64A818F24A52}" destId="{8176C048-9DCA-1D43-B07C-978EDAB24FD8}" srcOrd="1" destOrd="0" presId="urn:microsoft.com/office/officeart/2005/8/layout/hierarchy3"/>
    <dgm:cxn modelId="{4ACDD855-DEB5-A443-88A3-78F0539CC96D}" type="presParOf" srcId="{1A006767-552D-6846-A606-5D7C719AE44C}" destId="{865A3516-68C0-2E4C-BE9D-F68877D156CD}" srcOrd="1" destOrd="0" presId="urn:microsoft.com/office/officeart/2005/8/layout/hierarchy3"/>
    <dgm:cxn modelId="{832356CD-BD39-DF4F-B76B-FB6FCBA77568}" type="presParOf" srcId="{865A3516-68C0-2E4C-BE9D-F68877D156CD}" destId="{D71B3E34-26B1-2444-AE8A-96DFC28B43DB}" srcOrd="0" destOrd="0" presId="urn:microsoft.com/office/officeart/2005/8/layout/hierarchy3"/>
    <dgm:cxn modelId="{A795AAB0-6E8C-A54E-9B8E-AD31C1D1A6BC}" type="presParOf" srcId="{865A3516-68C0-2E4C-BE9D-F68877D156CD}" destId="{852ED147-7DB6-5F40-ADF4-B0196FA1D621}" srcOrd="1" destOrd="0" presId="urn:microsoft.com/office/officeart/2005/8/layout/hierarchy3"/>
    <dgm:cxn modelId="{C2C644EF-4A6B-924F-94D4-E597F4DC00C2}" type="presParOf" srcId="{865A3516-68C0-2E4C-BE9D-F68877D156CD}" destId="{2CF211D5-BB39-3A41-9648-11969392CB1A}" srcOrd="2" destOrd="0" presId="urn:microsoft.com/office/officeart/2005/8/layout/hierarchy3"/>
    <dgm:cxn modelId="{6C48E4BE-EC83-6845-9D97-C4A540F587F5}" type="presParOf" srcId="{865A3516-68C0-2E4C-BE9D-F68877D156CD}" destId="{F7CC0B27-CECF-3A4E-95A0-C921BA83248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CA" dirty="0"/>
            <a:t>Lock your computer when you are away from your workstation.				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CA" dirty="0"/>
            <a:t>Never leave personal information or personal health information unattended in a public place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CA" dirty="0"/>
            <a:t>Watch your subject line</a:t>
          </a:r>
          <a:endParaRPr lang="en-US" dirty="0"/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CA" dirty="0"/>
            <a:t>Refrain from including personal information in the Subject line of your emails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CA" dirty="0"/>
            <a:t>Confirm the recipient</a:t>
          </a:r>
          <a:endParaRPr lang="en-US" dirty="0"/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CA" b="0" i="0" u="none" dirty="0"/>
            <a:t>Double check the recipients (whether faxed or emailed) is correct before you send any confidential information. </a:t>
          </a:r>
          <a:r>
            <a:rPr lang="en-US" b="0" i="0" u="none" dirty="0"/>
            <a:t> </a:t>
          </a: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CA" dirty="0"/>
            <a:t>Lock your computer</a:t>
          </a:r>
          <a:endParaRPr lang="en-US" dirty="0"/>
        </a:p>
      </dgm:t>
    </dgm:pt>
    <dgm:pt modelId="{7A0BD8EC-BB4A-4912-A54E-6F39B681264E}" type="parTrans" cxnId="{D94841CF-FFF2-414D-8E46-117D4F6B6957}">
      <dgm:prSet/>
      <dgm:spPr/>
      <dgm:t>
        <a:bodyPr/>
        <a:lstStyle/>
        <a:p>
          <a:endParaRPr lang="en-US"/>
        </a:p>
      </dgm:t>
    </dgm:pt>
    <dgm:pt modelId="{7A8D4B4D-06E9-4958-810D-A6226B6AC588}" type="sibTrans" cxnId="{D94841CF-FFF2-414D-8E46-117D4F6B6957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CA" dirty="0"/>
            <a:t>Bring it with you</a:t>
          </a:r>
          <a:endParaRPr lang="en-US" dirty="0"/>
        </a:p>
      </dgm:t>
    </dgm:pt>
    <dgm:pt modelId="{7B691773-F524-4FAD-A272-BDF0B0C4370A}" type="parTrans" cxnId="{93C1219E-6C0E-5446-A003-94D8CEB02DCE}">
      <dgm:prSet/>
      <dgm:spPr/>
      <dgm:t>
        <a:bodyPr/>
        <a:lstStyle/>
        <a:p>
          <a:endParaRPr lang="en-US"/>
        </a:p>
      </dgm:t>
    </dgm:pt>
    <dgm:pt modelId="{A8C9B7A9-BC2A-4753-B7F0-F2E361D95520}" type="sibTrans" cxnId="{93C1219E-6C0E-5446-A003-94D8CEB02DCE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2" presStyleCnt="4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3" presStyleCnt="4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6CC2AE02-2D70-A14F-BD63-04ED11576003}" type="presOf" srcId="{F757DBC8-3670-4122-937A-47DB91C0F3FE}" destId="{1F1B09A6-DA7E-41D1-B8A6-E3B6E775E5C1}" srcOrd="0" destOrd="0" presId="urn:microsoft.com/office/officeart/2016/7/layout/AccentHomeChevronProcess"/>
    <dgm:cxn modelId="{8006E221-4059-6841-B366-3051DCAB1DEF}" type="presOf" srcId="{7B2FF309-5120-45E2-ACC8-F8FAA9DBDA55}" destId="{B89F8758-DA9D-4018-859A-710084D7ABF3}" srcOrd="0" destOrd="0" presId="urn:microsoft.com/office/officeart/2016/7/layout/AccentHomeChevronProcess"/>
    <dgm:cxn modelId="{7B8F902E-4BA3-41AA-9991-54805A6B93DE}" srcId="{55C0B14E-AEA6-48D3-A387-ED4A3A3BF840}" destId="{5EDA317F-AB2E-47DE-BA46-16FA60C3C561}" srcOrd="2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D297938E-3B54-564F-8577-AC5476922FE5}" type="presOf" srcId="{D07AD3FD-84FF-467E-9693-752776549C61}" destId="{6C46E586-0364-4C52-98F9-74A7ACD803D1}" srcOrd="0" destOrd="0" presId="urn:microsoft.com/office/officeart/2016/7/layout/AccentHomeChevronProcess"/>
    <dgm:cxn modelId="{BFCD7890-2170-4A49-9D31-87451D1DAF71}" type="presOf" srcId="{5EDA317F-AB2E-47DE-BA46-16FA60C3C561}" destId="{69ED255C-64AC-4764-BC2C-7679ECCC9FE9}" srcOrd="0" destOrd="0" presId="urn:microsoft.com/office/officeart/2016/7/layout/AccentHomeChevronProcess"/>
    <dgm:cxn modelId="{3CA96A96-0237-074D-A37E-17E0031AF2F6}" type="presOf" srcId="{349299C9-846E-4827-813A-349CCCE20782}" destId="{810D7AA7-A541-4507-BE7F-36CCF210089F}" srcOrd="0" destOrd="0" presId="urn:microsoft.com/office/officeart/2016/7/layout/AccentHomeChevronProcess"/>
    <dgm:cxn modelId="{93C1219E-6C0E-5446-A003-94D8CEB02DCE}" srcId="{55C0B14E-AEA6-48D3-A387-ED4A3A3BF840}" destId="{D07AD3FD-84FF-467E-9693-752776549C61}" srcOrd="1" destOrd="0" parTransId="{7B691773-F524-4FAD-A272-BDF0B0C4370A}" sibTransId="{A8C9B7A9-BC2A-4753-B7F0-F2E361D95520}"/>
    <dgm:cxn modelId="{9BEB85B5-C406-0C43-8CE9-C5D2997E79A2}" type="presOf" srcId="{AACEAFD5-63CF-4AFC-B46F-BE086C5D447C}" destId="{CA3A6A4E-2D39-41D2-A6B1-B590D0C452D2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94841CF-FFF2-414D-8E46-117D4F6B6957}" srcId="{55C0B14E-AEA6-48D3-A387-ED4A3A3BF840}" destId="{AACEAFD5-63CF-4AFC-B46F-BE086C5D447C}" srcOrd="0" destOrd="0" parTransId="{7A0BD8EC-BB4A-4912-A54E-6F39B681264E}" sibTransId="{7A8D4B4D-06E9-4958-810D-A6226B6AC588}"/>
    <dgm:cxn modelId="{D35DB9DA-961B-46CD-BB14-44CD766D8CB7}" srcId="{55C0B14E-AEA6-48D3-A387-ED4A3A3BF840}" destId="{7B2FF309-5120-45E2-ACC8-F8FAA9DBDA55}" srcOrd="3" destOrd="0" parTransId="{2CF5AF8A-5687-489A-9838-EDDBB760D421}" sibTransId="{D5CAA101-B828-45D7-965B-F77CD6FBA109}"/>
    <dgm:cxn modelId="{A50829E6-7A04-204E-9F91-1DC8423E58C4}" type="presOf" srcId="{EE155DB2-6788-4019-961C-F8B89C275CE8}" destId="{B73D2BBA-574C-491E-A31C-8B6EA5CC871A}" srcOrd="0" destOrd="0" presId="urn:microsoft.com/office/officeart/2016/7/layout/AccentHomeChevronProcess"/>
    <dgm:cxn modelId="{6103E1FF-CBDD-314D-AAA9-029A213BF7DC}" type="presOf" srcId="{5D70EFF5-8B31-4A1F-AE44-51E4CF0013EB}" destId="{5E07F9E4-149C-4A89-848F-4ABDD305F0C5}" srcOrd="0" destOrd="0" presId="urn:microsoft.com/office/officeart/2016/7/layout/AccentHomeChevronProcess"/>
    <dgm:cxn modelId="{4E47941F-45FD-5D44-9842-20784EACEB9E}" type="presParOf" srcId="{594BF422-752C-42F3-A230-3D0E6AE9A886}" destId="{F6A1B9E0-4B4A-47A4-A011-67526CEEA770}" srcOrd="0" destOrd="0" presId="urn:microsoft.com/office/officeart/2016/7/layout/AccentHomeChevronProcess"/>
    <dgm:cxn modelId="{C8826630-650E-F14E-89D3-53DD93D82C46}" type="presParOf" srcId="{F6A1B9E0-4B4A-47A4-A011-67526CEEA770}" destId="{FA4E6E73-A3C8-4495-927B-8AADA5A74297}" srcOrd="0" destOrd="0" presId="urn:microsoft.com/office/officeart/2016/7/layout/AccentHomeChevronProcess"/>
    <dgm:cxn modelId="{1AAEBF27-D92D-B944-AF38-7B4755F2C12F}" type="presParOf" srcId="{F6A1B9E0-4B4A-47A4-A011-67526CEEA770}" destId="{CA3A6A4E-2D39-41D2-A6B1-B590D0C452D2}" srcOrd="1" destOrd="0" presId="urn:microsoft.com/office/officeart/2016/7/layout/AccentHomeChevronProcess"/>
    <dgm:cxn modelId="{29B6AA85-F1C9-D449-830F-1D3ECD217AF2}" type="presParOf" srcId="{F6A1B9E0-4B4A-47A4-A011-67526CEEA770}" destId="{810D7AA7-A541-4507-BE7F-36CCF210089F}" srcOrd="2" destOrd="0" presId="urn:microsoft.com/office/officeart/2016/7/layout/AccentHomeChevronProcess"/>
    <dgm:cxn modelId="{41E434BE-D52F-444B-BE03-40B7293450A4}" type="presParOf" srcId="{F6A1B9E0-4B4A-47A4-A011-67526CEEA770}" destId="{4F7CDD44-32F1-4759-861F-8DABEBBA8D89}" srcOrd="3" destOrd="0" presId="urn:microsoft.com/office/officeart/2016/7/layout/AccentHomeChevronProcess"/>
    <dgm:cxn modelId="{AA989DCB-D3B7-D14E-9D13-03A404853709}" type="presParOf" srcId="{594BF422-752C-42F3-A230-3D0E6AE9A886}" destId="{C9A9B9EA-6A1D-4A13-9C7F-C112F25D2888}" srcOrd="1" destOrd="0" presId="urn:microsoft.com/office/officeart/2016/7/layout/AccentHomeChevronProcess"/>
    <dgm:cxn modelId="{33BCCD69-3282-1343-B4CF-5259B2C357E8}" type="presParOf" srcId="{594BF422-752C-42F3-A230-3D0E6AE9A886}" destId="{EC37843F-14A6-4E20-B7AE-2B086A8F5F45}" srcOrd="2" destOrd="0" presId="urn:microsoft.com/office/officeart/2016/7/layout/AccentHomeChevronProcess"/>
    <dgm:cxn modelId="{A1A4B67D-87A4-5D43-AAF5-0E4F7E7BC2B4}" type="presParOf" srcId="{EC37843F-14A6-4E20-B7AE-2B086A8F5F45}" destId="{E41E7729-FD3F-426D-804C-45BD60BD762D}" srcOrd="0" destOrd="0" presId="urn:microsoft.com/office/officeart/2016/7/layout/AccentHomeChevronProcess"/>
    <dgm:cxn modelId="{EF35EC2D-DB42-B744-94DF-06CF1C9D1B8B}" type="presParOf" srcId="{EC37843F-14A6-4E20-B7AE-2B086A8F5F45}" destId="{6C46E586-0364-4C52-98F9-74A7ACD803D1}" srcOrd="1" destOrd="0" presId="urn:microsoft.com/office/officeart/2016/7/layout/AccentHomeChevronProcess"/>
    <dgm:cxn modelId="{5ED8EC3A-41D9-4C4D-A9B8-C0FEE7A78DEB}" type="presParOf" srcId="{EC37843F-14A6-4E20-B7AE-2B086A8F5F45}" destId="{5E07F9E4-149C-4A89-848F-4ABDD305F0C5}" srcOrd="2" destOrd="0" presId="urn:microsoft.com/office/officeart/2016/7/layout/AccentHomeChevronProcess"/>
    <dgm:cxn modelId="{0FBB664A-A0F7-0343-A981-EE850F3373C9}" type="presParOf" srcId="{EC37843F-14A6-4E20-B7AE-2B086A8F5F45}" destId="{2928FCAD-BE3F-45AC-93A5-FD98F8A50E00}" srcOrd="3" destOrd="0" presId="urn:microsoft.com/office/officeart/2016/7/layout/AccentHomeChevronProcess"/>
    <dgm:cxn modelId="{EB8B278F-C0CF-B94A-8522-14985616C8C0}" type="presParOf" srcId="{594BF422-752C-42F3-A230-3D0E6AE9A886}" destId="{C2DF8D93-19C7-4E07-BCAF-9FAAB62C8CF2}" srcOrd="3" destOrd="0" presId="urn:microsoft.com/office/officeart/2016/7/layout/AccentHomeChevronProcess"/>
    <dgm:cxn modelId="{53A75512-824C-D64C-B67E-278705C38A15}" type="presParOf" srcId="{594BF422-752C-42F3-A230-3D0E6AE9A886}" destId="{1D5539F6-8B97-4801-8139-D49EE44FFF3E}" srcOrd="4" destOrd="0" presId="urn:microsoft.com/office/officeart/2016/7/layout/AccentHomeChevronProcess"/>
    <dgm:cxn modelId="{F98BB30E-A087-B04A-AA68-FF2218655289}" type="presParOf" srcId="{1D5539F6-8B97-4801-8139-D49EE44FFF3E}" destId="{2377F551-4CF6-4656-B644-60A7FC1B0F64}" srcOrd="0" destOrd="0" presId="urn:microsoft.com/office/officeart/2016/7/layout/AccentHomeChevronProcess"/>
    <dgm:cxn modelId="{FED7EE09-F180-4E41-95F9-C9B22850BC3E}" type="presParOf" srcId="{1D5539F6-8B97-4801-8139-D49EE44FFF3E}" destId="{69ED255C-64AC-4764-BC2C-7679ECCC9FE9}" srcOrd="1" destOrd="0" presId="urn:microsoft.com/office/officeart/2016/7/layout/AccentHomeChevronProcess"/>
    <dgm:cxn modelId="{0A9E45ED-F285-A245-A7B9-33C810BA8EE7}" type="presParOf" srcId="{1D5539F6-8B97-4801-8139-D49EE44FFF3E}" destId="{1F1B09A6-DA7E-41D1-B8A6-E3B6E775E5C1}" srcOrd="2" destOrd="0" presId="urn:microsoft.com/office/officeart/2016/7/layout/AccentHomeChevronProcess"/>
    <dgm:cxn modelId="{64FC80A3-84E9-0244-8E53-74D0D75E44DC}" type="presParOf" srcId="{1D5539F6-8B97-4801-8139-D49EE44FFF3E}" destId="{89DACDC6-8676-47A4-A430-164754F46172}" srcOrd="3" destOrd="0" presId="urn:microsoft.com/office/officeart/2016/7/layout/AccentHomeChevronProcess"/>
    <dgm:cxn modelId="{F1F5AEC8-BFEB-7246-91C7-74CE3FE54357}" type="presParOf" srcId="{594BF422-752C-42F3-A230-3D0E6AE9A886}" destId="{38A6C30B-D5BF-4A1A-A273-D265DC00F2EC}" srcOrd="5" destOrd="0" presId="urn:microsoft.com/office/officeart/2016/7/layout/AccentHomeChevronProcess"/>
    <dgm:cxn modelId="{EA6EFA1B-F765-8643-A24B-95FCAA1F1643}" type="presParOf" srcId="{594BF422-752C-42F3-A230-3D0E6AE9A886}" destId="{761684DA-3DB5-4618-9A30-6E2731CDFCA3}" srcOrd="6" destOrd="0" presId="urn:microsoft.com/office/officeart/2016/7/layout/AccentHomeChevronProcess"/>
    <dgm:cxn modelId="{EBD0E9C6-B48F-D243-AED8-137163610FB2}" type="presParOf" srcId="{761684DA-3DB5-4618-9A30-6E2731CDFCA3}" destId="{E2C584B7-5B6E-4F6E-A7B8-E679FEF7BC4D}" srcOrd="0" destOrd="0" presId="urn:microsoft.com/office/officeart/2016/7/layout/AccentHomeChevronProcess"/>
    <dgm:cxn modelId="{08B25CD8-489B-1D4E-BFFD-57F9EAC4545F}" type="presParOf" srcId="{761684DA-3DB5-4618-9A30-6E2731CDFCA3}" destId="{B89F8758-DA9D-4018-859A-710084D7ABF3}" srcOrd="1" destOrd="0" presId="urn:microsoft.com/office/officeart/2016/7/layout/AccentHomeChevronProcess"/>
    <dgm:cxn modelId="{D91C4108-22FF-0342-B397-7B16239938E6}" type="presParOf" srcId="{761684DA-3DB5-4618-9A30-6E2731CDFCA3}" destId="{B73D2BBA-574C-491E-A31C-8B6EA5CC871A}" srcOrd="2" destOrd="0" presId="urn:microsoft.com/office/officeart/2016/7/layout/AccentHomeChevronProcess"/>
    <dgm:cxn modelId="{DFE44BB4-C81A-104B-903C-654E52F64A7F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35BE5-49BD-2B4F-883A-FAD73C0F8E71}">
      <dsp:nvSpPr>
        <dsp:cNvPr id="0" name=""/>
        <dsp:cNvSpPr/>
      </dsp:nvSpPr>
      <dsp:spPr>
        <a:xfrm>
          <a:off x="584888" y="1426"/>
          <a:ext cx="3623121" cy="1811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The Local Authority Freedom of Information and Protection of Privacy Act (LAFOIP)</a:t>
          </a:r>
          <a:endParaRPr lang="en-US" sz="2300" kern="1200" dirty="0"/>
        </a:p>
      </dsp:txBody>
      <dsp:txXfrm>
        <a:off x="637947" y="54485"/>
        <a:ext cx="3517003" cy="1705442"/>
      </dsp:txXfrm>
    </dsp:sp>
    <dsp:sp modelId="{6DAB132E-5E58-B748-8471-46ED2F7FB374}">
      <dsp:nvSpPr>
        <dsp:cNvPr id="0" name=""/>
        <dsp:cNvSpPr/>
      </dsp:nvSpPr>
      <dsp:spPr>
        <a:xfrm>
          <a:off x="947200" y="1812987"/>
          <a:ext cx="362312" cy="1358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670"/>
              </a:lnTo>
              <a:lnTo>
                <a:pt x="362312" y="13586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ADFC5-E457-8748-8797-93A83CD17D96}">
      <dsp:nvSpPr>
        <dsp:cNvPr id="0" name=""/>
        <dsp:cNvSpPr/>
      </dsp:nvSpPr>
      <dsp:spPr>
        <a:xfrm>
          <a:off x="1309512" y="2265877"/>
          <a:ext cx="2898497" cy="18115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Local authorities</a:t>
          </a:r>
          <a:endParaRPr lang="en-US" sz="2300" kern="1200" dirty="0"/>
        </a:p>
      </dsp:txBody>
      <dsp:txXfrm>
        <a:off x="1362571" y="2318936"/>
        <a:ext cx="2792379" cy="1705442"/>
      </dsp:txXfrm>
    </dsp:sp>
    <dsp:sp modelId="{229EE206-07C1-7241-9B8C-70CF70F4B704}">
      <dsp:nvSpPr>
        <dsp:cNvPr id="0" name=""/>
        <dsp:cNvSpPr/>
      </dsp:nvSpPr>
      <dsp:spPr>
        <a:xfrm>
          <a:off x="947200" y="1812987"/>
          <a:ext cx="362312" cy="3623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121"/>
              </a:lnTo>
              <a:lnTo>
                <a:pt x="362312" y="36231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4C6EE-43EC-CE4D-95A1-57C184DA3F31}">
      <dsp:nvSpPr>
        <dsp:cNvPr id="0" name=""/>
        <dsp:cNvSpPr/>
      </dsp:nvSpPr>
      <dsp:spPr>
        <a:xfrm>
          <a:off x="1309512" y="4530328"/>
          <a:ext cx="2898497" cy="18115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Outlines how local authorities collect, use and disclose personal information</a:t>
          </a:r>
          <a:endParaRPr lang="en-US" sz="2300" kern="1200" dirty="0"/>
        </a:p>
      </dsp:txBody>
      <dsp:txXfrm>
        <a:off x="1362571" y="4583387"/>
        <a:ext cx="2792379" cy="1705442"/>
      </dsp:txXfrm>
    </dsp:sp>
    <dsp:sp modelId="{9B4FE74A-97F2-7D4E-B4EC-4466F4301E96}">
      <dsp:nvSpPr>
        <dsp:cNvPr id="0" name=""/>
        <dsp:cNvSpPr/>
      </dsp:nvSpPr>
      <dsp:spPr>
        <a:xfrm>
          <a:off x="5113790" y="1426"/>
          <a:ext cx="3623121" cy="1811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Health Information Protection Act (HIPA)</a:t>
          </a:r>
          <a:endParaRPr lang="en-US" sz="2300" kern="1200" dirty="0"/>
        </a:p>
      </dsp:txBody>
      <dsp:txXfrm>
        <a:off x="5166849" y="54485"/>
        <a:ext cx="3517003" cy="1705442"/>
      </dsp:txXfrm>
    </dsp:sp>
    <dsp:sp modelId="{D71B3E34-26B1-2444-AE8A-96DFC28B43DB}">
      <dsp:nvSpPr>
        <dsp:cNvPr id="0" name=""/>
        <dsp:cNvSpPr/>
      </dsp:nvSpPr>
      <dsp:spPr>
        <a:xfrm>
          <a:off x="5476102" y="1812987"/>
          <a:ext cx="362312" cy="1358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670"/>
              </a:lnTo>
              <a:lnTo>
                <a:pt x="362312" y="13586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ED147-7DB6-5F40-ADF4-B0196FA1D621}">
      <dsp:nvSpPr>
        <dsp:cNvPr id="0" name=""/>
        <dsp:cNvSpPr/>
      </dsp:nvSpPr>
      <dsp:spPr>
        <a:xfrm>
          <a:off x="5838414" y="2265877"/>
          <a:ext cx="2898497" cy="18115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Trustees</a:t>
          </a:r>
          <a:endParaRPr lang="en-US" sz="2300" kern="1200" dirty="0"/>
        </a:p>
      </dsp:txBody>
      <dsp:txXfrm>
        <a:off x="5891473" y="2318936"/>
        <a:ext cx="2792379" cy="1705442"/>
      </dsp:txXfrm>
    </dsp:sp>
    <dsp:sp modelId="{2CF211D5-BB39-3A41-9648-11969392CB1A}">
      <dsp:nvSpPr>
        <dsp:cNvPr id="0" name=""/>
        <dsp:cNvSpPr/>
      </dsp:nvSpPr>
      <dsp:spPr>
        <a:xfrm>
          <a:off x="5476102" y="1812987"/>
          <a:ext cx="362312" cy="3623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121"/>
              </a:lnTo>
              <a:lnTo>
                <a:pt x="362312" y="36231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C0B27-CECF-3A4E-95A0-C921BA832486}">
      <dsp:nvSpPr>
        <dsp:cNvPr id="0" name=""/>
        <dsp:cNvSpPr/>
      </dsp:nvSpPr>
      <dsp:spPr>
        <a:xfrm>
          <a:off x="5838414" y="4530328"/>
          <a:ext cx="2898497" cy="18115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Outlines how trustees collect, use and disclose personal health information</a:t>
          </a:r>
          <a:endParaRPr lang="en-US" sz="2300" kern="1200" dirty="0"/>
        </a:p>
      </dsp:txBody>
      <dsp:txXfrm>
        <a:off x="5891473" y="4583387"/>
        <a:ext cx="2792379" cy="1705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4612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7835" y="2872740"/>
          <a:ext cx="254905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Lock your computer</a:t>
          </a:r>
          <a:endParaRPr lang="en-US" sz="1400" kern="1200" dirty="0"/>
        </a:p>
      </dsp:txBody>
      <dsp:txXfrm>
        <a:off x="7835" y="2872740"/>
        <a:ext cx="2466186" cy="662940"/>
      </dsp:txXfrm>
    </dsp:sp>
    <dsp:sp modelId="{810D7AA7-A541-4507-BE7F-36CCF210089F}">
      <dsp:nvSpPr>
        <dsp:cNvPr id="0" name=""/>
        <dsp:cNvSpPr/>
      </dsp:nvSpPr>
      <dsp:spPr>
        <a:xfrm>
          <a:off x="211760" y="1006274"/>
          <a:ext cx="2069831" cy="1744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Lock your computer when you are away from your workstation.				</a:t>
          </a:r>
          <a:endParaRPr lang="en-US" sz="1400" kern="1200" dirty="0"/>
        </a:p>
      </dsp:txBody>
      <dsp:txXfrm>
        <a:off x="211760" y="1006274"/>
        <a:ext cx="2069831" cy="1744110"/>
      </dsp:txXfrm>
    </dsp:sp>
    <dsp:sp modelId="{E41E7729-FD3F-426D-804C-45BD60BD762D}">
      <dsp:nvSpPr>
        <dsp:cNvPr id="0" name=""/>
        <dsp:cNvSpPr/>
      </dsp:nvSpPr>
      <dsp:spPr>
        <a:xfrm rot="5400000">
          <a:off x="1562479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454927" y="2872740"/>
          <a:ext cx="254905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Bring it with you</a:t>
          </a:r>
          <a:endParaRPr lang="en-US" sz="1400" kern="1200" dirty="0"/>
        </a:p>
      </dsp:txBody>
      <dsp:txXfrm>
        <a:off x="2620662" y="2872740"/>
        <a:ext cx="2217583" cy="662940"/>
      </dsp:txXfrm>
    </dsp:sp>
    <dsp:sp modelId="{5E07F9E4-149C-4A89-848F-4ABDD305F0C5}">
      <dsp:nvSpPr>
        <dsp:cNvPr id="0" name=""/>
        <dsp:cNvSpPr/>
      </dsp:nvSpPr>
      <dsp:spPr>
        <a:xfrm>
          <a:off x="2658851" y="1006274"/>
          <a:ext cx="2069831" cy="1744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Never leave personal information or personal health information unattended in a public place</a:t>
          </a:r>
          <a:endParaRPr lang="en-US" sz="1400" kern="1200" dirty="0"/>
        </a:p>
      </dsp:txBody>
      <dsp:txXfrm>
        <a:off x="2658851" y="1006274"/>
        <a:ext cx="2069831" cy="1744110"/>
      </dsp:txXfrm>
    </dsp:sp>
    <dsp:sp modelId="{2377F551-4CF6-4656-B644-60A7FC1B0F64}">
      <dsp:nvSpPr>
        <dsp:cNvPr id="0" name=""/>
        <dsp:cNvSpPr/>
      </dsp:nvSpPr>
      <dsp:spPr>
        <a:xfrm rot="5400000">
          <a:off x="4009571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4902018" y="2872739"/>
          <a:ext cx="254905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Watch your subject line</a:t>
          </a:r>
          <a:endParaRPr lang="en-US" sz="1400" kern="1200" dirty="0"/>
        </a:p>
      </dsp:txBody>
      <dsp:txXfrm>
        <a:off x="5067753" y="2872739"/>
        <a:ext cx="2217583" cy="662940"/>
      </dsp:txXfrm>
    </dsp:sp>
    <dsp:sp modelId="{1F1B09A6-DA7E-41D1-B8A6-E3B6E775E5C1}">
      <dsp:nvSpPr>
        <dsp:cNvPr id="0" name=""/>
        <dsp:cNvSpPr/>
      </dsp:nvSpPr>
      <dsp:spPr>
        <a:xfrm>
          <a:off x="5105943" y="1006274"/>
          <a:ext cx="2069831" cy="139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Refrain from including personal information in the Subject line of your emails</a:t>
          </a:r>
          <a:endParaRPr lang="en-US" sz="1400" kern="1200" dirty="0"/>
        </a:p>
      </dsp:txBody>
      <dsp:txXfrm>
        <a:off x="5105943" y="1006274"/>
        <a:ext cx="2069831" cy="1390977"/>
      </dsp:txXfrm>
    </dsp:sp>
    <dsp:sp modelId="{E2C584B7-5B6E-4F6E-A7B8-E679FEF7BC4D}">
      <dsp:nvSpPr>
        <dsp:cNvPr id="0" name=""/>
        <dsp:cNvSpPr/>
      </dsp:nvSpPr>
      <dsp:spPr>
        <a:xfrm rot="5400000">
          <a:off x="6456662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349110" y="2872739"/>
          <a:ext cx="254905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Confirm the recipient</a:t>
          </a:r>
          <a:endParaRPr lang="en-US" sz="1400" kern="1200" dirty="0"/>
        </a:p>
      </dsp:txBody>
      <dsp:txXfrm>
        <a:off x="7514845" y="2872739"/>
        <a:ext cx="2217583" cy="662940"/>
      </dsp:txXfrm>
    </dsp:sp>
    <dsp:sp modelId="{B73D2BBA-574C-491E-A31C-8B6EA5CC871A}">
      <dsp:nvSpPr>
        <dsp:cNvPr id="0" name=""/>
        <dsp:cNvSpPr/>
      </dsp:nvSpPr>
      <dsp:spPr>
        <a:xfrm>
          <a:off x="7553034" y="1006274"/>
          <a:ext cx="2069831" cy="139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u="none" kern="1200" dirty="0"/>
            <a:t>Double check the recipients (whether faxed or emailed) is correct before you send any confidential information. </a:t>
          </a:r>
          <a:r>
            <a:rPr lang="en-US" sz="1400" b="0" i="0" u="none" kern="1200" dirty="0"/>
            <a:t> </a:t>
          </a:r>
          <a:endParaRPr lang="en-US" sz="1400" kern="1200" dirty="0"/>
        </a:p>
      </dsp:txBody>
      <dsp:txXfrm>
        <a:off x="7553034" y="1006274"/>
        <a:ext cx="2069831" cy="1390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Kayla L – Learning Module Designer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AA91A4-DB56-9069-E4DD-66EBB13E1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Privacy</a:t>
            </a:r>
            <a:br>
              <a:rPr lang="en-CA" dirty="0"/>
            </a:br>
            <a:r>
              <a:rPr lang="en-CA" sz="2000" dirty="0"/>
              <a:t>Local Authority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Privacy – Local Authority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Kayla L</a:t>
            </a:r>
          </a:p>
          <a:p>
            <a:r>
              <a:rPr lang="en-CA" dirty="0"/>
              <a:t>KaylaL.VA@outlook.ca</a:t>
            </a:r>
            <a:endParaRPr lang="en-US" dirty="0"/>
          </a:p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</a:t>
            </a:r>
            <a:r>
              <a:rPr lang="en-CA" dirty="0" err="1"/>
              <a:t>ivacy</a:t>
            </a:r>
            <a:r>
              <a:rPr lang="en-CA" dirty="0"/>
              <a:t> – Local Authority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916" y="2783155"/>
            <a:ext cx="6190488" cy="334670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dirty="0"/>
              <a:t>What is privacy?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dirty="0"/>
              <a:t>Why does privacy matter?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dirty="0"/>
              <a:t>Access and privacy legislation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dirty="0"/>
              <a:t>Information and Privacy Commissioner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dirty="0"/>
              <a:t>Privacy best practices</a:t>
            </a: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3BFE0A-CAEB-DD15-39EF-DC9CB03B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16" y="1468863"/>
            <a:ext cx="6190488" cy="1179576"/>
          </a:xfrm>
        </p:spPr>
        <p:txBody>
          <a:bodyPr/>
          <a:lstStyle/>
          <a:p>
            <a:r>
              <a:rPr lang="en-CA" dirty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3BD2-C83C-77F6-8178-E110A0D4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643" y="3429000"/>
            <a:ext cx="10515600" cy="2159706"/>
          </a:xfrm>
        </p:spPr>
        <p:txBody>
          <a:bodyPr/>
          <a:lstStyle/>
          <a:p>
            <a:r>
              <a:rPr lang="en-CA" dirty="0"/>
              <a:t>Privacy is:</a:t>
            </a:r>
          </a:p>
          <a:p>
            <a:pPr lvl="1"/>
            <a:r>
              <a:rPr lang="en-CA" dirty="0"/>
              <a:t>The right to be left alone</a:t>
            </a:r>
          </a:p>
          <a:p>
            <a:pPr lvl="1"/>
            <a:r>
              <a:rPr lang="en-CA" dirty="0"/>
              <a:t>Autonomy to decide how your information is collected, used and disclosed</a:t>
            </a: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6BC07DF-C050-8CE3-80BC-DD12865CB32B}"/>
              </a:ext>
            </a:extLst>
          </p:cNvPr>
          <p:cNvSpPr/>
          <p:nvPr/>
        </p:nvSpPr>
        <p:spPr>
          <a:xfrm>
            <a:off x="1148643" y="400115"/>
            <a:ext cx="3007450" cy="226124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>
                <a:solidFill>
                  <a:schemeClr val="tx1"/>
                </a:solidFill>
              </a:rPr>
              <a:t>What is privacy?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958F-9D63-F4C6-30DB-FA0830A1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261241"/>
          </a:xfrm>
        </p:spPr>
        <p:txBody>
          <a:bodyPr>
            <a:normAutofit fontScale="92500"/>
          </a:bodyPr>
          <a:lstStyle/>
          <a:p>
            <a:r>
              <a:rPr lang="en-CA" dirty="0"/>
              <a:t>Ensure confidence between the public and the local authority</a:t>
            </a:r>
          </a:p>
          <a:p>
            <a:r>
              <a:rPr lang="en-CA" dirty="0"/>
              <a:t>Ensures compliance with legislated authority</a:t>
            </a:r>
          </a:p>
          <a:p>
            <a:r>
              <a:rPr lang="en-CA" dirty="0"/>
              <a:t>Protects the safety and well-being of an individual</a:t>
            </a:r>
          </a:p>
          <a:p>
            <a:r>
              <a:rPr lang="en-CA" dirty="0"/>
              <a:t>Ensure the local authority is complying with their duty to protect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EE5614C-927C-6431-E4AA-FA5C67C657B2}"/>
              </a:ext>
            </a:extLst>
          </p:cNvPr>
          <p:cNvSpPr/>
          <p:nvPr/>
        </p:nvSpPr>
        <p:spPr>
          <a:xfrm>
            <a:off x="1148643" y="400115"/>
            <a:ext cx="3007450" cy="226124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>
                <a:solidFill>
                  <a:schemeClr val="tx1"/>
                </a:solidFill>
              </a:rPr>
              <a:t>Why does privacy matter?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AA147-06DD-3A72-0586-AAD35DC9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1A593-E788-D8F8-0970-272E2BF6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76" y="235368"/>
            <a:ext cx="4790448" cy="6387264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E8DFC43-3D8D-33A5-4783-5D4DEB3B0946}"/>
              </a:ext>
            </a:extLst>
          </p:cNvPr>
          <p:cNvSpPr>
            <a:spLocks noGrp="1"/>
          </p:cNvSpPr>
          <p:nvPr/>
        </p:nvSpPr>
        <p:spPr>
          <a:xfrm>
            <a:off x="8491224" y="5842883"/>
            <a:ext cx="3630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chemeClr val="tx1"/>
                </a:solidFill>
              </a:rPr>
              <a:t>https://</a:t>
            </a:r>
            <a:r>
              <a:rPr lang="en-US" sz="500" dirty="0" err="1">
                <a:solidFill>
                  <a:schemeClr val="tx1"/>
                </a:solidFill>
              </a:rPr>
              <a:t>professionals.wrha.mb.ca</a:t>
            </a:r>
            <a:r>
              <a:rPr lang="en-US" sz="500" dirty="0">
                <a:solidFill>
                  <a:schemeClr val="tx1"/>
                </a:solidFill>
              </a:rPr>
              <a:t>/old/extranet/inspire/2014/140319-Privacy-cartoon.php</a:t>
            </a:r>
          </a:p>
        </p:txBody>
      </p:sp>
    </p:spTree>
    <p:extLst>
      <p:ext uri="{BB962C8B-B14F-4D97-AF65-F5344CB8AC3E}">
        <p14:creationId xmlns:p14="http://schemas.microsoft.com/office/powerpoint/2010/main" val="14249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3000" dirty="0"/>
              <a:t>Legislation</a:t>
            </a:r>
            <a:endParaRPr lang="en-US" sz="3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2C22DB5-D7FF-8F47-3DC8-BCEE68BDE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681347"/>
              </p:ext>
            </p:extLst>
          </p:nvPr>
        </p:nvGraphicFramePr>
        <p:xfrm>
          <a:off x="1056328" y="378159"/>
          <a:ext cx="9321800" cy="6343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3651166" cy="2243667"/>
          </a:xfrm>
        </p:spPr>
        <p:txBody>
          <a:bodyPr/>
          <a:lstStyle/>
          <a:p>
            <a:r>
              <a:rPr lang="en-CA" sz="2800" dirty="0"/>
              <a:t>Information and Privacy Commissioner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78C54B-0DC7-9134-3592-F6BDD12D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2005012"/>
            <a:ext cx="10771632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Oversight body for local authorities, government institutions and trustees that are subject to The Freedom of Information and Protection of Privacy, LAFOIP and HIPA</a:t>
            </a:r>
          </a:p>
          <a:p>
            <a:r>
              <a:rPr lang="en-CA" dirty="0"/>
              <a:t>Mediates access and privacy disputes between the public and local authorities/trustees </a:t>
            </a:r>
          </a:p>
          <a:p>
            <a:r>
              <a:rPr lang="en-CA" dirty="0"/>
              <a:t>Reviews and provides recommendations on privacy impact assessments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F7B32-7CBD-6AFF-7823-E3007098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134" y="136525"/>
            <a:ext cx="3428285" cy="2464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B4FCF-900A-75D1-349B-D8A8C6700BA4}"/>
              </a:ext>
            </a:extLst>
          </p:cNvPr>
          <p:cNvSpPr txBox="1"/>
          <p:nvPr/>
        </p:nvSpPr>
        <p:spPr>
          <a:xfrm>
            <a:off x="7533080" y="2568486"/>
            <a:ext cx="905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800" dirty="0"/>
              <a:t>OIPC Photo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DAA6-49F2-65E3-26D1-10EAE7CC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5991225"/>
            <a:ext cx="3630168" cy="365125"/>
          </a:xfrm>
        </p:spPr>
        <p:txBody>
          <a:bodyPr/>
          <a:lstStyle/>
          <a:p>
            <a:r>
              <a:rPr lang="en-US" sz="500" dirty="0"/>
              <a:t>https://</a:t>
            </a:r>
            <a:r>
              <a:rPr lang="en-US" sz="500" dirty="0" err="1"/>
              <a:t>professionals.wrha.mb.ca</a:t>
            </a:r>
            <a:r>
              <a:rPr lang="en-US" sz="500" dirty="0"/>
              <a:t>/old/extranet/inspire/2014/140319-Privacy-cartoon.php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C2354-65E7-DBE9-3648-E69E4AB8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03E529-3459-BA24-ED78-52480BB8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27" y="160054"/>
            <a:ext cx="4722393" cy="65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7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Privacy Best Practices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715177"/>
              </p:ext>
            </p:extLst>
          </p:nvPr>
        </p:nvGraphicFramePr>
        <p:xfrm>
          <a:off x="1143000" y="121920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507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GradientUnivers</vt:lpstr>
      <vt:lpstr>Privacy Local Authority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Privacy Best Practices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Local Authority</dc:title>
  <dc:creator>Kayla Little</dc:creator>
  <cp:lastModifiedBy>Kayla Little</cp:lastModifiedBy>
  <cp:revision>5</cp:revision>
  <dcterms:created xsi:type="dcterms:W3CDTF">2023-09-18T18:32:15Z</dcterms:created>
  <dcterms:modified xsi:type="dcterms:W3CDTF">2023-10-28T18:21:49Z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