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98797-E060-4BFA-985A-07946F8A954D}" v="1" dt="2024-11-26T00:33:0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 S" userId="6646d7bc8070cec0" providerId="LiveId" clId="{9CA98797-E060-4BFA-985A-07946F8A954D}"/>
    <pc:docChg chg="custSel modSld">
      <pc:chgData name="Kala S" userId="6646d7bc8070cec0" providerId="LiveId" clId="{9CA98797-E060-4BFA-985A-07946F8A954D}" dt="2024-11-26T01:17:06.160" v="722" actId="14100"/>
      <pc:docMkLst>
        <pc:docMk/>
      </pc:docMkLst>
      <pc:sldChg chg="addSp delSp modSp mod">
        <pc:chgData name="Kala S" userId="6646d7bc8070cec0" providerId="LiveId" clId="{9CA98797-E060-4BFA-985A-07946F8A954D}" dt="2024-11-26T01:17:06.160" v="722" actId="14100"/>
        <pc:sldMkLst>
          <pc:docMk/>
          <pc:sldMk cId="764472714" sldId="258"/>
        </pc:sldMkLst>
        <pc:spChg chg="del mod">
          <ac:chgData name="Kala S" userId="6646d7bc8070cec0" providerId="LiveId" clId="{9CA98797-E060-4BFA-985A-07946F8A954D}" dt="2024-11-26T00:45:47.549" v="483" actId="478"/>
          <ac:spMkLst>
            <pc:docMk/>
            <pc:sldMk cId="764472714" sldId="258"/>
            <ac:spMk id="2" creationId="{523DDAE6-963A-5CEB-0116-A15352D04340}"/>
          </ac:spMkLst>
        </pc:spChg>
        <pc:spChg chg="del mod">
          <ac:chgData name="Kala S" userId="6646d7bc8070cec0" providerId="LiveId" clId="{9CA98797-E060-4BFA-985A-07946F8A954D}" dt="2024-11-26T00:45:21.914" v="480" actId="478"/>
          <ac:spMkLst>
            <pc:docMk/>
            <pc:sldMk cId="764472714" sldId="258"/>
            <ac:spMk id="8" creationId="{7B998D70-A335-D62B-11E2-34C63A7ED768}"/>
          </ac:spMkLst>
        </pc:spChg>
        <pc:spChg chg="mod">
          <ac:chgData name="Kala S" userId="6646d7bc8070cec0" providerId="LiveId" clId="{9CA98797-E060-4BFA-985A-07946F8A954D}" dt="2024-11-26T00:56:16.735" v="622" actId="20577"/>
          <ac:spMkLst>
            <pc:docMk/>
            <pc:sldMk cId="764472714" sldId="258"/>
            <ac:spMk id="13" creationId="{4279D623-4392-90C5-1692-DD1984F215FB}"/>
          </ac:spMkLst>
        </pc:spChg>
        <pc:spChg chg="mod">
          <ac:chgData name="Kala S" userId="6646d7bc8070cec0" providerId="LiveId" clId="{9CA98797-E060-4BFA-985A-07946F8A954D}" dt="2024-11-26T01:14:09.008" v="696" actId="20577"/>
          <ac:spMkLst>
            <pc:docMk/>
            <pc:sldMk cId="764472714" sldId="258"/>
            <ac:spMk id="14" creationId="{A20991A3-22DE-3274-78F7-3D8F6C4463E2}"/>
          </ac:spMkLst>
        </pc:spChg>
        <pc:spChg chg="mod">
          <ac:chgData name="Kala S" userId="6646d7bc8070cec0" providerId="LiveId" clId="{9CA98797-E060-4BFA-985A-07946F8A954D}" dt="2024-11-26T01:16:57.690" v="720" actId="14100"/>
          <ac:spMkLst>
            <pc:docMk/>
            <pc:sldMk cId="764472714" sldId="258"/>
            <ac:spMk id="18" creationId="{5CC8F93C-5B45-AD47-0B52-5487839F80BC}"/>
          </ac:spMkLst>
        </pc:spChg>
        <pc:picChg chg="add del mod">
          <ac:chgData name="Kala S" userId="6646d7bc8070cec0" providerId="LiveId" clId="{9CA98797-E060-4BFA-985A-07946F8A954D}" dt="2024-11-26T00:40:56.594" v="450" actId="478"/>
          <ac:picMkLst>
            <pc:docMk/>
            <pc:sldMk cId="764472714" sldId="258"/>
            <ac:picMk id="3" creationId="{DFA32FDA-AC63-63E6-7CFC-34A0B8E4692E}"/>
          </ac:picMkLst>
        </pc:picChg>
        <pc:picChg chg="add del mod">
          <ac:chgData name="Kala S" userId="6646d7bc8070cec0" providerId="LiveId" clId="{9CA98797-E060-4BFA-985A-07946F8A954D}" dt="2024-11-26T01:16:10.378" v="697" actId="478"/>
          <ac:picMkLst>
            <pc:docMk/>
            <pc:sldMk cId="764472714" sldId="258"/>
            <ac:picMk id="6" creationId="{7D0406A1-938A-269F-7195-D32C4C23E52E}"/>
          </ac:picMkLst>
        </pc:picChg>
        <pc:picChg chg="add mod">
          <ac:chgData name="Kala S" userId="6646d7bc8070cec0" providerId="LiveId" clId="{9CA98797-E060-4BFA-985A-07946F8A954D}" dt="2024-11-26T01:17:06.160" v="722" actId="14100"/>
          <ac:picMkLst>
            <pc:docMk/>
            <pc:sldMk cId="764472714" sldId="258"/>
            <ac:picMk id="9" creationId="{2251682A-BF13-5A27-7353-9E4D5B70B7E2}"/>
          </ac:picMkLst>
        </pc:picChg>
        <pc:picChg chg="del">
          <ac:chgData name="Kala S" userId="6646d7bc8070cec0" providerId="LiveId" clId="{9CA98797-E060-4BFA-985A-07946F8A954D}" dt="2024-11-26T00:43:59.672" v="470" actId="478"/>
          <ac:picMkLst>
            <pc:docMk/>
            <pc:sldMk cId="764472714" sldId="258"/>
            <ac:picMk id="12" creationId="{533E8908-6BB8-848D-92D2-6118CAD5E6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88" y="3085764"/>
            <a:ext cx="10993549" cy="3338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049484-BCED-F41A-7217-21CABD873F05}"/>
              </a:ext>
            </a:extLst>
          </p:cNvPr>
          <p:cNvGrpSpPr/>
          <p:nvPr userDrawn="1"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172847-E7F0-F290-7D5B-4C004F5AB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460E194-ABCB-160C-FF36-389DE2299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0" b="99000" l="1111" r="98222">
                          <a14:foregroundMark x1="32762" y1="4561" x2="27444" y2="1333"/>
                          <a14:foregroundMark x1="41444" y1="9833" x2="38471" y2="8027"/>
                          <a14:foregroundMark x1="27444" y1="1333" x2="2556" y2="5167"/>
                          <a14:foregroundMark x1="2556" y1="5167" x2="1333" y2="85500"/>
                          <a14:foregroundMark x1="1333" y1="85500" x2="11556" y2="95333"/>
                          <a14:foregroundMark x1="11556" y1="95333" x2="75333" y2="98833"/>
                          <a14:foregroundMark x1="75333" y1="98833" x2="95000" y2="96167"/>
                          <a14:foregroundMark x1="95000" y1="96167" x2="98222" y2="85500"/>
                          <a14:foregroundMark x1="98222" y1="85500" x2="98444" y2="71667"/>
                          <a14:foregroundMark x1="94292" y1="70317" x2="91778" y2="69500"/>
                          <a14:foregroundMark x1="98444" y1="71667" x2="95596" y2="70741"/>
                          <a14:foregroundMark x1="91778" y1="69500" x2="91242" y2="67893"/>
                          <a14:foregroundMark x1="90908" y1="59475" x2="93333" y2="55333"/>
                          <a14:foregroundMark x1="90155" y1="60762" x2="90470" y2="60224"/>
                          <a14:foregroundMark x1="93333" y1="55333" x2="88889" y2="46333"/>
                          <a14:foregroundMark x1="88889" y1="46333" x2="83111" y2="44000"/>
                          <a14:foregroundMark x1="83111" y1="44000" x2="78333" y2="45167"/>
                          <a14:foregroundMark x1="78333" y1="45167" x2="73139" y2="50431"/>
                          <a14:foregroundMark x1="63181" y1="41636" x2="65667" y2="39333"/>
                          <a14:foregroundMark x1="65667" y1="39333" x2="66889" y2="30833"/>
                          <a14:foregroundMark x1="66889" y1="30833" x2="66778" y2="22667"/>
                          <a14:foregroundMark x1="66778" y1="22667" x2="63779" y2="14336"/>
                          <a14:foregroundMark x1="58736" y1="14062" x2="48333" y2="13500"/>
                          <a14:foregroundMark x1="48333" y1="13500" x2="45416" y2="9266"/>
                          <a14:foregroundMark x1="42001" y1="8919" x2="41444" y2="9000"/>
                          <a14:foregroundMark x1="32778" y1="5667" x2="15556" y2="1833"/>
                          <a14:foregroundMark x1="15556" y1="1833" x2="6111" y2="5500"/>
                          <a14:foregroundMark x1="6111" y1="5500" x2="4444" y2="25000"/>
                          <a14:foregroundMark x1="4444" y1="25000" x2="10556" y2="27333"/>
                          <a14:foregroundMark x1="10556" y1="27333" x2="8889" y2="17500"/>
                          <a14:foregroundMark x1="8889" y1="17500" x2="6667" y2="32333"/>
                          <a14:foregroundMark x1="6667" y1="32333" x2="10778" y2="38333"/>
                          <a14:foregroundMark x1="10778" y1="38333" x2="4889" y2="47500"/>
                          <a14:foregroundMark x1="4889" y1="47500" x2="8778" y2="52167"/>
                          <a14:foregroundMark x1="8778" y1="52167" x2="2111" y2="57333"/>
                          <a14:foregroundMark x1="2111" y1="57333" x2="10000" y2="65833"/>
                          <a14:foregroundMark x1="10000" y1="65833" x2="5667" y2="74500"/>
                          <a14:foregroundMark x1="5667" y1="74500" x2="11111" y2="80000"/>
                          <a14:foregroundMark x1="11111" y1="80000" x2="9111" y2="87167"/>
                          <a14:foregroundMark x1="9111" y1="87167" x2="17333" y2="89000"/>
                          <a14:foregroundMark x1="17333" y1="89000" x2="33889" y2="86500"/>
                          <a14:foregroundMark x1="33889" y1="86500" x2="47556" y2="91500"/>
                          <a14:foregroundMark x1="47556" y1="91500" x2="70667" y2="88333"/>
                          <a14:foregroundMark x1="70667" y1="88333" x2="86667" y2="89500"/>
                          <a14:foregroundMark x1="86667" y1="89500" x2="91889" y2="87000"/>
                          <a14:foregroundMark x1="91889" y1="87000" x2="97111" y2="77167"/>
                          <a14:foregroundMark x1="97111" y1="77167" x2="89000" y2="78500"/>
                          <a14:foregroundMark x1="89000" y1="78500" x2="91000" y2="72333"/>
                          <a14:foregroundMark x1="91000" y1="72333" x2="82111" y2="57000"/>
                          <a14:foregroundMark x1="82111" y1="57000" x2="79222" y2="65167"/>
                          <a14:foregroundMark x1="79222" y1="65167" x2="83444" y2="79500"/>
                          <a14:foregroundMark x1="83444" y1="79500" x2="76667" y2="86500"/>
                          <a14:foregroundMark x1="76667" y1="86500" x2="69222" y2="83833"/>
                          <a14:foregroundMark x1="69222" y1="83833" x2="61778" y2="85000"/>
                          <a14:foregroundMark x1="32566" y1="3054" x2="29778" y2="1167"/>
                          <a14:foregroundMark x1="29778" y1="1167" x2="18778" y2="4833"/>
                          <a14:foregroundMark x1="18778" y1="4833" x2="4000" y2="1167"/>
                          <a14:foregroundMark x1="4000" y1="1167" x2="6667" y2="10833"/>
                          <a14:foregroundMark x1="6667" y1="10833" x2="13667" y2="11500"/>
                          <a14:foregroundMark x1="13667" y1="11500" x2="8889" y2="17500"/>
                          <a14:foregroundMark x1="8889" y1="17500" x2="2000" y2="19500"/>
                          <a14:foregroundMark x1="2000" y1="19500" x2="3000" y2="26667"/>
                          <a14:foregroundMark x1="3000" y1="26667" x2="9889" y2="31500"/>
                          <a14:foregroundMark x1="9889" y1="31500" x2="7333" y2="39667"/>
                          <a14:foregroundMark x1="7333" y1="39667" x2="1778" y2="46500"/>
                          <a14:foregroundMark x1="1778" y1="46500" x2="4000" y2="55167"/>
                          <a14:foregroundMark x1="4000" y1="55167" x2="8889" y2="63833"/>
                          <a14:foregroundMark x1="8889" y1="63833" x2="2111" y2="74667"/>
                          <a14:foregroundMark x1="2111" y1="74667" x2="6889" y2="86833"/>
                          <a14:foregroundMark x1="6889" y1="86833" x2="4333" y2="96667"/>
                          <a14:foregroundMark x1="4333" y1="96667" x2="18556" y2="92333"/>
                          <a14:foregroundMark x1="18556" y1="92333" x2="21778" y2="96667"/>
                          <a14:foregroundMark x1="21778" y1="96667" x2="39222" y2="93333"/>
                          <a14:foregroundMark x1="39222" y1="93333" x2="84000" y2="98000"/>
                          <a14:foregroundMark x1="84000" y1="98000" x2="98444" y2="96333"/>
                          <a14:foregroundMark x1="98444" y1="96333" x2="97667" y2="81833"/>
                          <a14:foregroundMark x1="97667" y1="81833" x2="93000" y2="80000"/>
                          <a14:foregroundMark x1="93000" y1="80000" x2="96778" y2="70667"/>
                          <a14:foregroundMark x1="96778" y1="70667" x2="98444" y2="78333"/>
                          <a14:foregroundMark x1="98444" y1="78333" x2="97556" y2="81667"/>
                          <a14:foregroundMark x1="31778" y1="2000" x2="1222" y2="2500"/>
                          <a14:foregroundMark x1="444" y1="2667" x2="2778" y2="57667"/>
                          <a14:foregroundMark x1="2778" y1="57667" x2="1556" y2="94167"/>
                          <a14:foregroundMark x1="1556" y1="94167" x2="23778" y2="99000"/>
                          <a14:foregroundMark x1="36556" y1="37000" x2="34333" y2="53333"/>
                          <a14:foregroundMark x1="34333" y1="53333" x2="34778" y2="54333"/>
                          <a14:foregroundMark x1="69333" y1="62833" x2="71725" y2="59485"/>
                          <a14:foregroundMark x1="74357" y1="59126" x2="76778" y2="60500"/>
                          <a14:foregroundMark x1="76778" y1="60500" x2="76889" y2="61167"/>
                          <a14:backgroundMark x1="66444" y1="43833" x2="57778" y2="44500"/>
                          <a14:backgroundMark x1="57778" y1="44500" x2="53556" y2="47000"/>
                          <a14:backgroundMark x1="53556" y1="47000" x2="57667" y2="54000"/>
                          <a14:backgroundMark x1="63673" y1="58086" x2="67222" y2="60500"/>
                          <a14:backgroundMark x1="57667" y1="54000" x2="59372" y2="55160"/>
                          <a14:backgroundMark x1="67222" y1="60500" x2="65134" y2="58289"/>
                          <a14:backgroundMark x1="69466" y1="53903" x2="72333" y2="52667"/>
                          <a14:backgroundMark x1="72333" y1="52667" x2="67667" y2="47667"/>
                          <a14:backgroundMark x1="67667" y1="47667" x2="66222" y2="44167"/>
                          <a14:backgroundMark x1="91556" y1="60000" x2="91222" y2="60833"/>
                          <a14:backgroundMark x1="95000" y1="69333" x2="95889" y2="70333"/>
                          <a14:backgroundMark x1="61333" y1="15500" x2="61333" y2="15500"/>
                          <a14:backgroundMark x1="61333" y1="15500" x2="61222" y2="15667"/>
                          <a14:backgroundMark x1="62111" y1="15500" x2="62333" y2="15167"/>
                          <a14:backgroundMark x1="33889" y1="3833" x2="36889" y2="8500"/>
                          <a14:backgroundMark x1="36889" y1="8500" x2="35667" y2="6167"/>
                          <a14:backgroundMark x1="42333" y1="8333" x2="45000" y2="10000"/>
                          <a14:backgroundMark x1="33556" y1="1833" x2="38222" y2="8333"/>
                          <a14:backgroundMark x1="90889" y1="60500" x2="91778" y2="66000"/>
                          <a14:backgroundMark x1="90444" y1="66667" x2="91556" y2="67333"/>
                          <a14:backgroundMark x1="70667" y1="57333" x2="76778" y2="56500"/>
                          <a14:backgroundMark x1="59222" y1="13500" x2="59000" y2="14000"/>
                          <a14:backgroundMark x1="61889" y1="14667" x2="58778" y2="14167"/>
                          <a14:backgroundMark x1="61889" y1="14000" x2="61889" y2="15000"/>
                          <a14:backgroundMark x1="61889" y1="55833" x2="74444" y2="54000"/>
                          <a14:backgroundMark x1="59333" y1="55500" x2="63000" y2="5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7999"/>
            </a:xfrm>
            <a:prstGeom prst="rect">
              <a:avLst/>
            </a:prstGeom>
            <a:blipFill dpi="0" rotWithShape="1">
              <a:blip r:embed="rId5">
                <a:alphaModFix amt="0"/>
              </a:blip>
              <a:srcRect/>
              <a:stretch>
                <a:fillRect l="-14000" t="-5000" r="-15000" b="-5000"/>
              </a:stretch>
            </a:blipFill>
          </p:spPr>
        </p:pic>
      </p:grpSp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7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solidFill>
            <a:schemeClr val="bg1">
              <a:lumMod val="50000"/>
              <a:alpha val="8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  <a:solidFill>
            <a:schemeClr val="bg1">
              <a:lumMod val="50000"/>
              <a:alpha val="8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fewfe</a:t>
            </a:r>
            <a:r>
              <a:rPr lang="en-US" dirty="0"/>
              <a:t>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FC02B-4905-1BCA-5869-5E8398604616}"/>
              </a:ext>
            </a:extLst>
          </p:cNvPr>
          <p:cNvGrpSpPr/>
          <p:nvPr userDrawn="1"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525B16E4-281D-8842-6D57-CBCAFC8B4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552C283-7E0B-06FC-4BDE-5028BFA4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00" b="99000" l="1111" r="98222">
                          <a14:foregroundMark x1="32762" y1="4561" x2="27444" y2="1333"/>
                          <a14:foregroundMark x1="41444" y1="9833" x2="38471" y2="8027"/>
                          <a14:foregroundMark x1="27444" y1="1333" x2="2556" y2="5167"/>
                          <a14:foregroundMark x1="2556" y1="5167" x2="1333" y2="85500"/>
                          <a14:foregroundMark x1="1333" y1="85500" x2="11556" y2="95333"/>
                          <a14:foregroundMark x1="11556" y1="95333" x2="75333" y2="98833"/>
                          <a14:foregroundMark x1="75333" y1="98833" x2="95000" y2="96167"/>
                          <a14:foregroundMark x1="95000" y1="96167" x2="98222" y2="85500"/>
                          <a14:foregroundMark x1="98222" y1="85500" x2="98444" y2="71667"/>
                          <a14:foregroundMark x1="94292" y1="70317" x2="91778" y2="69500"/>
                          <a14:foregroundMark x1="98444" y1="71667" x2="95596" y2="70741"/>
                          <a14:foregroundMark x1="91778" y1="69500" x2="91242" y2="67893"/>
                          <a14:foregroundMark x1="90908" y1="59475" x2="93333" y2="55333"/>
                          <a14:foregroundMark x1="90155" y1="60762" x2="90470" y2="60224"/>
                          <a14:foregroundMark x1="93333" y1="55333" x2="88889" y2="46333"/>
                          <a14:foregroundMark x1="88889" y1="46333" x2="83111" y2="44000"/>
                          <a14:foregroundMark x1="83111" y1="44000" x2="78333" y2="45167"/>
                          <a14:foregroundMark x1="78333" y1="45167" x2="73139" y2="50431"/>
                          <a14:foregroundMark x1="63181" y1="41636" x2="65667" y2="39333"/>
                          <a14:foregroundMark x1="65667" y1="39333" x2="66889" y2="30833"/>
                          <a14:foregroundMark x1="66889" y1="30833" x2="66778" y2="22667"/>
                          <a14:foregroundMark x1="66778" y1="22667" x2="63779" y2="14336"/>
                          <a14:foregroundMark x1="58736" y1="14062" x2="48333" y2="13500"/>
                          <a14:foregroundMark x1="48333" y1="13500" x2="45416" y2="9266"/>
                          <a14:foregroundMark x1="42001" y1="8919" x2="41444" y2="9000"/>
                          <a14:foregroundMark x1="32778" y1="5667" x2="15556" y2="1833"/>
                          <a14:foregroundMark x1="15556" y1="1833" x2="6111" y2="5500"/>
                          <a14:foregroundMark x1="6111" y1="5500" x2="4444" y2="25000"/>
                          <a14:foregroundMark x1="4444" y1="25000" x2="10556" y2="27333"/>
                          <a14:foregroundMark x1="10556" y1="27333" x2="8889" y2="17500"/>
                          <a14:foregroundMark x1="8889" y1="17500" x2="6667" y2="32333"/>
                          <a14:foregroundMark x1="6667" y1="32333" x2="10778" y2="38333"/>
                          <a14:foregroundMark x1="10778" y1="38333" x2="4889" y2="47500"/>
                          <a14:foregroundMark x1="4889" y1="47500" x2="8778" y2="52167"/>
                          <a14:foregroundMark x1="8778" y1="52167" x2="2111" y2="57333"/>
                          <a14:foregroundMark x1="2111" y1="57333" x2="10000" y2="65833"/>
                          <a14:foregroundMark x1="10000" y1="65833" x2="5667" y2="74500"/>
                          <a14:foregroundMark x1="5667" y1="74500" x2="11111" y2="80000"/>
                          <a14:foregroundMark x1="11111" y1="80000" x2="9111" y2="87167"/>
                          <a14:foregroundMark x1="9111" y1="87167" x2="17333" y2="89000"/>
                          <a14:foregroundMark x1="17333" y1="89000" x2="33889" y2="86500"/>
                          <a14:foregroundMark x1="33889" y1="86500" x2="47556" y2="91500"/>
                          <a14:foregroundMark x1="47556" y1="91500" x2="70667" y2="88333"/>
                          <a14:foregroundMark x1="70667" y1="88333" x2="86667" y2="89500"/>
                          <a14:foregroundMark x1="86667" y1="89500" x2="91889" y2="87000"/>
                          <a14:foregroundMark x1="91889" y1="87000" x2="97111" y2="77167"/>
                          <a14:foregroundMark x1="97111" y1="77167" x2="89000" y2="78500"/>
                          <a14:foregroundMark x1="89000" y1="78500" x2="91000" y2="72333"/>
                          <a14:foregroundMark x1="91000" y1="72333" x2="82111" y2="57000"/>
                          <a14:foregroundMark x1="82111" y1="57000" x2="79222" y2="65167"/>
                          <a14:foregroundMark x1="79222" y1="65167" x2="83444" y2="79500"/>
                          <a14:foregroundMark x1="83444" y1="79500" x2="76667" y2="86500"/>
                          <a14:foregroundMark x1="76667" y1="86500" x2="69222" y2="83833"/>
                          <a14:foregroundMark x1="69222" y1="83833" x2="61778" y2="85000"/>
                          <a14:foregroundMark x1="32566" y1="3054" x2="29778" y2="1167"/>
                          <a14:foregroundMark x1="29778" y1="1167" x2="18778" y2="4833"/>
                          <a14:foregroundMark x1="18778" y1="4833" x2="4000" y2="1167"/>
                          <a14:foregroundMark x1="4000" y1="1167" x2="6667" y2="10833"/>
                          <a14:foregroundMark x1="6667" y1="10833" x2="13667" y2="11500"/>
                          <a14:foregroundMark x1="13667" y1="11500" x2="8889" y2="17500"/>
                          <a14:foregroundMark x1="8889" y1="17500" x2="2000" y2="19500"/>
                          <a14:foregroundMark x1="2000" y1="19500" x2="3000" y2="26667"/>
                          <a14:foregroundMark x1="3000" y1="26667" x2="9889" y2="31500"/>
                          <a14:foregroundMark x1="9889" y1="31500" x2="7333" y2="39667"/>
                          <a14:foregroundMark x1="7333" y1="39667" x2="1778" y2="46500"/>
                          <a14:foregroundMark x1="1778" y1="46500" x2="4000" y2="55167"/>
                          <a14:foregroundMark x1="4000" y1="55167" x2="8889" y2="63833"/>
                          <a14:foregroundMark x1="8889" y1="63833" x2="2111" y2="74667"/>
                          <a14:foregroundMark x1="2111" y1="74667" x2="6889" y2="86833"/>
                          <a14:foregroundMark x1="6889" y1="86833" x2="4333" y2="96667"/>
                          <a14:foregroundMark x1="4333" y1="96667" x2="18556" y2="92333"/>
                          <a14:foregroundMark x1="18556" y1="92333" x2="21778" y2="96667"/>
                          <a14:foregroundMark x1="21778" y1="96667" x2="39222" y2="93333"/>
                          <a14:foregroundMark x1="39222" y1="93333" x2="84000" y2="98000"/>
                          <a14:foregroundMark x1="84000" y1="98000" x2="98444" y2="96333"/>
                          <a14:foregroundMark x1="98444" y1="96333" x2="97667" y2="81833"/>
                          <a14:foregroundMark x1="97667" y1="81833" x2="93000" y2="80000"/>
                          <a14:foregroundMark x1="93000" y1="80000" x2="96778" y2="70667"/>
                          <a14:foregroundMark x1="96778" y1="70667" x2="98444" y2="78333"/>
                          <a14:foregroundMark x1="98444" y1="78333" x2="97556" y2="81667"/>
                          <a14:foregroundMark x1="31778" y1="2000" x2="1222" y2="2500"/>
                          <a14:foregroundMark x1="444" y1="2667" x2="2778" y2="57667"/>
                          <a14:foregroundMark x1="2778" y1="57667" x2="1556" y2="94167"/>
                          <a14:foregroundMark x1="1556" y1="94167" x2="23778" y2="99000"/>
                          <a14:foregroundMark x1="36556" y1="37000" x2="34333" y2="53333"/>
                          <a14:foregroundMark x1="34333" y1="53333" x2="34778" y2="54333"/>
                          <a14:foregroundMark x1="69333" y1="62833" x2="71725" y2="59485"/>
                          <a14:foregroundMark x1="74357" y1="59126" x2="76778" y2="60500"/>
                          <a14:foregroundMark x1="76778" y1="60500" x2="76889" y2="61167"/>
                          <a14:backgroundMark x1="66444" y1="43833" x2="57778" y2="44500"/>
                          <a14:backgroundMark x1="57778" y1="44500" x2="53556" y2="47000"/>
                          <a14:backgroundMark x1="53556" y1="47000" x2="57667" y2="54000"/>
                          <a14:backgroundMark x1="63673" y1="58086" x2="67222" y2="60500"/>
                          <a14:backgroundMark x1="57667" y1="54000" x2="59372" y2="55160"/>
                          <a14:backgroundMark x1="67222" y1="60500" x2="65134" y2="58289"/>
                          <a14:backgroundMark x1="69466" y1="53903" x2="72333" y2="52667"/>
                          <a14:backgroundMark x1="72333" y1="52667" x2="67667" y2="47667"/>
                          <a14:backgroundMark x1="67667" y1="47667" x2="66222" y2="44167"/>
                          <a14:backgroundMark x1="91556" y1="60000" x2="91222" y2="60833"/>
                          <a14:backgroundMark x1="95000" y1="69333" x2="95889" y2="70333"/>
                          <a14:backgroundMark x1="61333" y1="15500" x2="61333" y2="15500"/>
                          <a14:backgroundMark x1="61333" y1="15500" x2="61222" y2="15667"/>
                          <a14:backgroundMark x1="62111" y1="15500" x2="62333" y2="15167"/>
                          <a14:backgroundMark x1="33889" y1="3833" x2="36889" y2="8500"/>
                          <a14:backgroundMark x1="36889" y1="8500" x2="35667" y2="6167"/>
                          <a14:backgroundMark x1="42333" y1="8333" x2="45000" y2="10000"/>
                          <a14:backgroundMark x1="33556" y1="1833" x2="38222" y2="8333"/>
                          <a14:backgroundMark x1="90889" y1="60500" x2="91778" y2="66000"/>
                          <a14:backgroundMark x1="90444" y1="66667" x2="91556" y2="67333"/>
                          <a14:backgroundMark x1="70667" y1="57333" x2="76778" y2="56500"/>
                          <a14:backgroundMark x1="59222" y1="13500" x2="59000" y2="14000"/>
                          <a14:backgroundMark x1="61889" y1="14667" x2="58778" y2="14167"/>
                          <a14:backgroundMark x1="61889" y1="14000" x2="61889" y2="15000"/>
                          <a14:backgroundMark x1="61889" y1="55833" x2="74444" y2="54000"/>
                          <a14:backgroundMark x1="59333" y1="55500" x2="63000" y2="5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7999"/>
            </a:xfrm>
            <a:prstGeom prst="rect">
              <a:avLst/>
            </a:prstGeom>
            <a:blipFill dpi="0" rotWithShape="1">
              <a:blip r:embed="rId16">
                <a:alphaModFix amt="0"/>
              </a:blip>
              <a:srcRect/>
              <a:stretch>
                <a:fillRect l="-14000" t="-5000" r="-15000" b="-5000"/>
              </a:stretch>
            </a:blipFill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5E2B886-820C-F0AF-D754-A8622C3F82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106667" r="-259" b="-25958"/>
          <a:stretch/>
        </p:blipFill>
        <p:spPr bwMode="auto">
          <a:xfrm>
            <a:off x="609600" y="5535038"/>
            <a:ext cx="10972800" cy="13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abdelghaniaaba/wildfire-prediction-datase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">
            <a:extLst>
              <a:ext uri="{FF2B5EF4-FFF2-40B4-BE49-F238E27FC236}">
                <a16:creationId xmlns:a16="http://schemas.microsoft.com/office/drawing/2014/main" id="{6A07CA61-4EBB-E787-F559-18929105D6AE}"/>
              </a:ext>
            </a:extLst>
          </p:cNvPr>
          <p:cNvSpPr txBox="1"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kwell"/>
              <a:buNone/>
            </a:pPr>
            <a:br>
              <a:rPr lang="en-US" sz="35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3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7;p2">
            <a:extLst>
              <a:ext uri="{FF2B5EF4-FFF2-40B4-BE49-F238E27FC236}">
                <a16:creationId xmlns:a16="http://schemas.microsoft.com/office/drawing/2014/main" id="{60A69CB9-719B-2AC6-3B26-89F380D4A53B}"/>
              </a:ext>
            </a:extLst>
          </p:cNvPr>
          <p:cNvSpPr/>
          <p:nvPr/>
        </p:nvSpPr>
        <p:spPr>
          <a:xfrm>
            <a:off x="4133857" y="4464434"/>
            <a:ext cx="2691873" cy="70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Kala</a:t>
            </a:r>
            <a:endParaRPr b="1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Sivasubramanian</a:t>
            </a: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09;p2">
            <a:extLst>
              <a:ext uri="{FF2B5EF4-FFF2-40B4-BE49-F238E27FC236}">
                <a16:creationId xmlns:a16="http://schemas.microsoft.com/office/drawing/2014/main" id="{E7A82FE6-E1AD-3F0B-76B4-FEFF6D1C92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75" r="1775"/>
          <a:stretch/>
        </p:blipFill>
        <p:spPr>
          <a:xfrm>
            <a:off x="2875495" y="4489941"/>
            <a:ext cx="1258362" cy="1483371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" name="Google Shape;110;p2">
            <a:extLst>
              <a:ext uri="{FF2B5EF4-FFF2-40B4-BE49-F238E27FC236}">
                <a16:creationId xmlns:a16="http://schemas.microsoft.com/office/drawing/2014/main" id="{87C674F9-8858-6D65-956C-3688173B15D4}"/>
              </a:ext>
            </a:extLst>
          </p:cNvPr>
          <p:cNvSpPr/>
          <p:nvPr/>
        </p:nvSpPr>
        <p:spPr>
          <a:xfrm>
            <a:off x="8048716" y="4573793"/>
            <a:ext cx="2691873" cy="70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Frederik</a:t>
            </a:r>
            <a:endParaRPr b="1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Tylim</a:t>
            </a:r>
            <a:endParaRPr b="1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2">
            <a:extLst>
              <a:ext uri="{FF2B5EF4-FFF2-40B4-BE49-F238E27FC236}">
                <a16:creationId xmlns:a16="http://schemas.microsoft.com/office/drawing/2014/main" id="{E5205217-B4E6-AEF8-D783-F5F786A55531}"/>
              </a:ext>
            </a:extLst>
          </p:cNvPr>
          <p:cNvSpPr/>
          <p:nvPr/>
        </p:nvSpPr>
        <p:spPr>
          <a:xfrm>
            <a:off x="4153473" y="833340"/>
            <a:ext cx="2691873" cy="70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Jonathan</a:t>
            </a:r>
            <a:endParaRPr b="1" dirty="0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Schwartz</a:t>
            </a:r>
            <a:endParaRPr b="1" dirty="0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2;p2">
            <a:extLst>
              <a:ext uri="{FF2B5EF4-FFF2-40B4-BE49-F238E27FC236}">
                <a16:creationId xmlns:a16="http://schemas.microsoft.com/office/drawing/2014/main" id="{5A96B369-7E26-F00A-5D30-DD94AE3917E9}"/>
              </a:ext>
            </a:extLst>
          </p:cNvPr>
          <p:cNvSpPr/>
          <p:nvPr/>
        </p:nvSpPr>
        <p:spPr>
          <a:xfrm>
            <a:off x="8048716" y="2752705"/>
            <a:ext cx="2691873" cy="70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Yifei</a:t>
            </a:r>
            <a:endParaRPr sz="20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endParaRPr sz="20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2">
            <a:extLst>
              <a:ext uri="{FF2B5EF4-FFF2-40B4-BE49-F238E27FC236}">
                <a16:creationId xmlns:a16="http://schemas.microsoft.com/office/drawing/2014/main" id="{863B8640-C6E9-1D56-7784-0C273409A631}"/>
              </a:ext>
            </a:extLst>
          </p:cNvPr>
          <p:cNvSpPr/>
          <p:nvPr/>
        </p:nvSpPr>
        <p:spPr>
          <a:xfrm>
            <a:off x="4141658" y="2721793"/>
            <a:ext cx="2691873" cy="70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Jordan</a:t>
            </a:r>
            <a:endParaRPr b="1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Kesner</a:t>
            </a:r>
            <a:endParaRPr sz="20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2">
            <a:extLst>
              <a:ext uri="{FF2B5EF4-FFF2-40B4-BE49-F238E27FC236}">
                <a16:creationId xmlns:a16="http://schemas.microsoft.com/office/drawing/2014/main" id="{43412C91-34BC-09DB-FC5E-2A49A14B405B}"/>
              </a:ext>
            </a:extLst>
          </p:cNvPr>
          <p:cNvSpPr/>
          <p:nvPr/>
        </p:nvSpPr>
        <p:spPr>
          <a:xfrm>
            <a:off x="8048716" y="744323"/>
            <a:ext cx="2691873" cy="70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Albert</a:t>
            </a:r>
            <a:endParaRPr b="1" dirty="0">
              <a:solidFill>
                <a:schemeClr val="tx2"/>
              </a:solidFill>
            </a:endParaRPr>
          </a:p>
          <a:p>
            <a:pPr marL="0" marR="0" lvl="0" indent="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Hernandez</a:t>
            </a: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15;p2">
            <a:extLst>
              <a:ext uri="{FF2B5EF4-FFF2-40B4-BE49-F238E27FC236}">
                <a16:creationId xmlns:a16="http://schemas.microsoft.com/office/drawing/2014/main" id="{DC4CA013-483F-4588-B488-DAD42750E7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201" b="11202"/>
          <a:stretch/>
        </p:blipFill>
        <p:spPr>
          <a:xfrm>
            <a:off x="6822880" y="769831"/>
            <a:ext cx="1261872" cy="14833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889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3" name="Google Shape;116;p2">
            <a:extLst>
              <a:ext uri="{FF2B5EF4-FFF2-40B4-BE49-F238E27FC236}">
                <a16:creationId xmlns:a16="http://schemas.microsoft.com/office/drawing/2014/main" id="{8B7C98DA-3B76-FCE4-A06A-162A2F7A8C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999" r="3999" b="11827"/>
          <a:stretch/>
        </p:blipFill>
        <p:spPr>
          <a:xfrm>
            <a:off x="2881541" y="2674464"/>
            <a:ext cx="1261872" cy="1371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" name="Google Shape;117;p2">
            <a:extLst>
              <a:ext uri="{FF2B5EF4-FFF2-40B4-BE49-F238E27FC236}">
                <a16:creationId xmlns:a16="http://schemas.microsoft.com/office/drawing/2014/main" id="{5232C291-E28D-255C-7AFF-68C1858C54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261" b="9261"/>
          <a:stretch/>
        </p:blipFill>
        <p:spPr>
          <a:xfrm>
            <a:off x="6822880" y="2701228"/>
            <a:ext cx="1208228" cy="1371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" name="Google Shape;118;p2">
            <a:extLst>
              <a:ext uri="{FF2B5EF4-FFF2-40B4-BE49-F238E27FC236}">
                <a16:creationId xmlns:a16="http://schemas.microsoft.com/office/drawing/2014/main" id="{D7505C24-C8C0-0182-CA00-51E818BBC70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51" t="-1" r="651" b="13885"/>
          <a:stretch/>
        </p:blipFill>
        <p:spPr>
          <a:xfrm>
            <a:off x="2881541" y="780399"/>
            <a:ext cx="1285502" cy="147280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119;p2">
            <a:extLst>
              <a:ext uri="{FF2B5EF4-FFF2-40B4-BE49-F238E27FC236}">
                <a16:creationId xmlns:a16="http://schemas.microsoft.com/office/drawing/2014/main" id="{3A1B981F-A6C7-E10E-CA6B-8E26792CB9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999" r="3999"/>
          <a:stretch/>
        </p:blipFill>
        <p:spPr>
          <a:xfrm>
            <a:off x="6822880" y="4520853"/>
            <a:ext cx="1261872" cy="1371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0F254-346A-BBED-6C96-780BF145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895"/>
            <a:ext cx="12191998" cy="502428"/>
          </a:xfrm>
          <a:noFill/>
        </p:spPr>
        <p:txBody>
          <a:bodyPr/>
          <a:lstStyle/>
          <a:p>
            <a:pPr algn="r"/>
            <a:r>
              <a:rPr lang="en-US" dirty="0"/>
              <a:t>TEAM.    </a:t>
            </a:r>
          </a:p>
        </p:txBody>
      </p:sp>
    </p:spTree>
    <p:extLst>
      <p:ext uri="{BB962C8B-B14F-4D97-AF65-F5344CB8AC3E}">
        <p14:creationId xmlns:p14="http://schemas.microsoft.com/office/powerpoint/2010/main" val="348841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39B72-0BDE-0F1A-5793-4CCA3B5B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">
            <a:extLst>
              <a:ext uri="{FF2B5EF4-FFF2-40B4-BE49-F238E27FC236}">
                <a16:creationId xmlns:a16="http://schemas.microsoft.com/office/drawing/2014/main" id="{2DD1C81D-C751-F967-8F99-87179E5BAD96}"/>
              </a:ext>
            </a:extLst>
          </p:cNvPr>
          <p:cNvSpPr txBox="1"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ckwell"/>
              <a:buNone/>
            </a:pPr>
            <a:br>
              <a:rPr lang="en-US" sz="35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3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8F93C-5B45-AD47-0B52-5487839F80BC}"/>
              </a:ext>
            </a:extLst>
          </p:cNvPr>
          <p:cNvSpPr txBox="1"/>
          <p:nvPr/>
        </p:nvSpPr>
        <p:spPr>
          <a:xfrm>
            <a:off x="147484" y="716775"/>
            <a:ext cx="376575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Data </a:t>
            </a:r>
            <a:r>
              <a:rPr lang="en-US" sz="1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Wildfire Prediction Satellite Images</a:t>
            </a:r>
            <a:endParaRPr lang="en-US" sz="1400" b="1" dirty="0"/>
          </a:p>
          <a:p>
            <a:endParaRPr lang="en-US" sz="1200" b="1" dirty="0"/>
          </a:p>
          <a:p>
            <a:r>
              <a:rPr lang="en-US" sz="1200" dirty="0"/>
              <a:t>Training images  14,500 no wildfire, 15,750 wildfire</a:t>
            </a:r>
          </a:p>
          <a:p>
            <a:r>
              <a:rPr lang="en-US" sz="1200" dirty="0"/>
              <a:t>Testing images       2,820 no wildfire,   3,479 wildfire</a:t>
            </a:r>
          </a:p>
          <a:p>
            <a:r>
              <a:rPr lang="en-US" sz="1200" dirty="0"/>
              <a:t>Validation images  2,820 no wildfire,   3,480 wildfire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9D623-4392-90C5-1692-DD1984F215FB}"/>
              </a:ext>
            </a:extLst>
          </p:cNvPr>
          <p:cNvSpPr txBox="1"/>
          <p:nvPr/>
        </p:nvSpPr>
        <p:spPr>
          <a:xfrm>
            <a:off x="147485" y="243853"/>
            <a:ext cx="118572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Kala					BYO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991A3-22DE-3274-78F7-3D8F6C4463E2}"/>
              </a:ext>
            </a:extLst>
          </p:cNvPr>
          <p:cNvSpPr txBox="1"/>
          <p:nvPr/>
        </p:nvSpPr>
        <p:spPr>
          <a:xfrm>
            <a:off x="147483" y="3007817"/>
            <a:ext cx="11897029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Pre-Trained Models</a:t>
            </a:r>
          </a:p>
          <a:p>
            <a:r>
              <a:rPr lang="en-US" sz="1400" b="1" u="sng" dirty="0">
                <a:solidFill>
                  <a:schemeClr val="bg1"/>
                </a:solidFill>
              </a:rPr>
              <a:t>NLP using </a:t>
            </a:r>
            <a:r>
              <a:rPr lang="en-US" sz="1400" b="1" u="sng" dirty="0" err="1">
                <a:solidFill>
                  <a:schemeClr val="bg1"/>
                </a:solidFill>
              </a:rPr>
              <a:t>spaCy</a:t>
            </a:r>
            <a:r>
              <a:rPr lang="en-US" sz="1400" b="1" u="sng" dirty="0">
                <a:solidFill>
                  <a:schemeClr val="bg1"/>
                </a:solidFill>
              </a:rPr>
              <a:t> and NYT articles via API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Retrieved 10 NYT articles on wildfires – abstracts and lead paragraphs.  Most common adjectives:</a:t>
            </a:r>
            <a:r>
              <a:rPr lang="en-US" sz="1400" dirty="0">
                <a:solidFill>
                  <a:srgbClr val="FFCCCC"/>
                </a:solidFill>
              </a:rPr>
              <a:t> “dry, strong, hard, dangerous, rugged, intense”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400" b="1" u="sng" dirty="0">
                <a:solidFill>
                  <a:schemeClr val="bg1"/>
                </a:solidFill>
              </a:rPr>
              <a:t>Chat using LLM gemini-1.5-flash w/o Conversational Memory</a:t>
            </a:r>
            <a:r>
              <a:rPr lang="en-US" sz="1400" b="1" dirty="0">
                <a:solidFill>
                  <a:schemeClr val="bg1"/>
                </a:solidFill>
              </a:rPr>
              <a:t>		</a:t>
            </a:r>
            <a:r>
              <a:rPr lang="en-US" sz="1400" b="1" u="sng" dirty="0">
                <a:solidFill>
                  <a:schemeClr val="bg1"/>
                </a:solidFill>
              </a:rPr>
              <a:t>Chat using LLM gemini-1.5-flash with Conversational Memory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What are three common causes of wildfire?				Ditto</a:t>
            </a:r>
          </a:p>
          <a:p>
            <a:pPr lvl="1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Three common causes of wildfires are: </a:t>
            </a:r>
          </a:p>
          <a:p>
            <a:pPr marL="800100" lvl="1" indent="-342900"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**Lightning strikes:** Natural ignition sources, </a:t>
            </a:r>
            <a:r>
              <a:rPr lang="en-US" altLang="en-US" sz="1200" dirty="0">
                <a:solidFill>
                  <a:srgbClr val="FFCCCC"/>
                </a:solidFill>
                <a:latin typeface="var(--jp-code-font-family)"/>
              </a:rPr>
              <a:t>…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CCCC"/>
              </a:solidFill>
              <a:effectLst/>
              <a:latin typeface="var(--jp-code-font-family)"/>
            </a:endParaRPr>
          </a:p>
          <a:p>
            <a:pPr marL="800100" lvl="1" indent="-342900"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**Human carelessness:** Discarded cigarettes, …</a:t>
            </a:r>
          </a:p>
          <a:p>
            <a:pPr marL="800100" lvl="1" indent="-342900"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**Arson:** Deliberately set fires, often for malicious purposes. </a:t>
            </a:r>
            <a:endParaRPr lang="en-US" altLang="en-US" sz="1200" dirty="0">
              <a:solidFill>
                <a:srgbClr val="FFCCCC"/>
              </a:solidFill>
              <a:latin typeface="var(--jp-code-font-family)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What </a:t>
            </a:r>
            <a:r>
              <a:rPr lang="en-US" altLang="en-US" sz="1400" dirty="0">
                <a:solidFill>
                  <a:schemeClr val="bg1"/>
                </a:solidFill>
                <a:latin typeface="var(--jp-code-font-family)"/>
              </a:rPr>
              <a:t>preventive measures should be taken?				What preventive measures should be taken?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altLang="en-US" sz="1200" dirty="0">
                <a:solidFill>
                  <a:srgbClr val="FFCCCC"/>
                </a:solidFill>
                <a:latin typeface="var(--jp-code-font-family)"/>
              </a:rPr>
              <a:t>Depends on *what* you are trying to prevent. I need more context…		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Preventing wildfires requires a multi-pronged approach, key measures:</a:t>
            </a:r>
            <a:endParaRPr lang="en-US" altLang="en-US" sz="1200" dirty="0">
              <a:solidFill>
                <a:srgbClr val="FFCCCC"/>
              </a:solidFill>
              <a:latin typeface="var(--jp-code-font-family)"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Based on wildfire risk, what </a:t>
            </a:r>
            <a:r>
              <a:rPr lang="en-US" altLang="en-US" sz="1400" dirty="0">
                <a:solidFill>
                  <a:schemeClr val="bg1"/>
                </a:solidFill>
                <a:latin typeface="var(--jp-code-font-family)"/>
              </a:rPr>
              <a:t>marketing opportunities exist?			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**Reducing Ignition Sources:**, * **Responsible Campfire Management:**  …</a:t>
            </a:r>
          </a:p>
          <a:p>
            <a:pPr lvl="1"/>
            <a:r>
              <a:rPr lang="en-US" altLang="en-US" sz="1200" dirty="0">
                <a:solidFill>
                  <a:srgbClr val="FFCCCC"/>
                </a:solidFill>
              </a:rPr>
              <a:t>Home improvement, construction, insurance, technology…	</a:t>
            </a:r>
            <a:r>
              <a:rPr lang="en-US" altLang="en-US" sz="1400" dirty="0">
                <a:solidFill>
                  <a:schemeClr val="bg1"/>
                </a:solidFill>
              </a:rPr>
              <a:t>		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CCC"/>
                </a:solidFill>
                <a:effectLst/>
                <a:latin typeface="var(--jp-code-font-family)"/>
              </a:rPr>
              <a:t>It's important to remember that wildfire prevention is a shared responsibility….</a:t>
            </a:r>
            <a:endParaRPr lang="en-US" altLang="en-US" sz="1200" dirty="0">
              <a:solidFill>
                <a:srgbClr val="FFCCCC"/>
              </a:solidFill>
              <a:latin typeface="var(--jp-code-font-famil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51682A-BF13-5A27-7353-9E4D5B70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25" y="716774"/>
            <a:ext cx="7983958" cy="15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27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Rockwell</vt:lpstr>
      <vt:lpstr>var(--jp-code-font-family)</vt:lpstr>
      <vt:lpstr>Wingdings 2</vt:lpstr>
      <vt:lpstr>DividendVTI</vt:lpstr>
      <vt:lpstr>TEAM.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Tylim</dc:creator>
  <cp:lastModifiedBy>Kala S</cp:lastModifiedBy>
  <cp:revision>5</cp:revision>
  <dcterms:created xsi:type="dcterms:W3CDTF">2024-11-21T01:11:18Z</dcterms:created>
  <dcterms:modified xsi:type="dcterms:W3CDTF">2024-11-26T01:17:07Z</dcterms:modified>
</cp:coreProperties>
</file>