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7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8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7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5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5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13A8A-586A-8564-2556-8B9F91A2DA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3748" r="-1" b="-1"/>
          <a:stretch>
            <a:fillRect/>
          </a:stretch>
        </p:blipFill>
        <p:spPr>
          <a:xfrm>
            <a:off x="14895" y="-1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0E286-CCC8-D09D-F70B-F4118F238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Online Appointment and Record System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ADE63-4031-504D-42B3-2B83BCABF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Kayla Heady - Carl Lazzeri - Kateryna Hrishina</a:t>
            </a:r>
          </a:p>
        </p:txBody>
      </p:sp>
    </p:spTree>
    <p:extLst>
      <p:ext uri="{BB962C8B-B14F-4D97-AF65-F5344CB8AC3E}">
        <p14:creationId xmlns:p14="http://schemas.microsoft.com/office/powerpoint/2010/main" val="126977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3253-B73A-7430-552D-A6C8AF0D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F99D-11E0-E344-2B5D-AB4B67D7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 User (Patient)</a:t>
            </a:r>
          </a:p>
          <a:p>
            <a:pPr lvl="1"/>
            <a:r>
              <a:rPr lang="en-US" dirty="0"/>
              <a:t>Creating an Account.</a:t>
            </a:r>
          </a:p>
          <a:p>
            <a:pPr lvl="1"/>
            <a:r>
              <a:rPr lang="en-US" dirty="0"/>
              <a:t>Booking an Appointment.</a:t>
            </a:r>
          </a:p>
          <a:p>
            <a:pPr lvl="1"/>
            <a:r>
              <a:rPr lang="en-US" dirty="0"/>
              <a:t>Prescription Viewer.</a:t>
            </a:r>
          </a:p>
          <a:p>
            <a:pPr lvl="1"/>
            <a:r>
              <a:rPr lang="en-US" dirty="0"/>
              <a:t>Appointment Field</a:t>
            </a:r>
          </a:p>
          <a:p>
            <a:r>
              <a:rPr lang="en-US" dirty="0"/>
              <a:t>Admin Account (Doctor)</a:t>
            </a:r>
          </a:p>
          <a:p>
            <a:pPr lvl="1"/>
            <a:r>
              <a:rPr lang="en-US" dirty="0"/>
              <a:t>Dashboard.</a:t>
            </a:r>
          </a:p>
          <a:p>
            <a:pPr lvl="1"/>
            <a:r>
              <a:rPr lang="en-US" dirty="0"/>
              <a:t>Admin Tools.</a:t>
            </a:r>
          </a:p>
          <a:p>
            <a:pPr lvl="1"/>
            <a:r>
              <a:rPr lang="en-US"/>
              <a:t>Analytics.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9771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AvenirNext LT Pro Medium</vt:lpstr>
      <vt:lpstr>Sabon Next LT</vt:lpstr>
      <vt:lpstr>DappledVTI</vt:lpstr>
      <vt:lpstr>Online Appointment and Record System Demo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 Lazzeri</dc:creator>
  <cp:lastModifiedBy>Carl Lazzeri</cp:lastModifiedBy>
  <cp:revision>1</cp:revision>
  <dcterms:created xsi:type="dcterms:W3CDTF">2025-07-29T13:08:56Z</dcterms:created>
  <dcterms:modified xsi:type="dcterms:W3CDTF">2025-07-29T13:26:16Z</dcterms:modified>
</cp:coreProperties>
</file>