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5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13A8A-586A-8564-2556-8B9F91A2DA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3748" r="-1" b="-1"/>
          <a:stretch>
            <a:fillRect/>
          </a:stretch>
        </p:blipFill>
        <p:spPr>
          <a:xfrm>
            <a:off x="14895" y="-1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0E286-CCC8-D09D-F70B-F4118F238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Online Appointment and Record System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ADE63-4031-504D-42B3-2B83BCABF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Kayla Heady - Carl Lazzeri - Kateryna Hrishina</a:t>
            </a:r>
          </a:p>
        </p:txBody>
      </p:sp>
    </p:spTree>
    <p:extLst>
      <p:ext uri="{BB962C8B-B14F-4D97-AF65-F5344CB8AC3E}">
        <p14:creationId xmlns:p14="http://schemas.microsoft.com/office/powerpoint/2010/main" val="126977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8289A-0B0F-7011-E13D-DD02A81F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C583-B1A3-CA43-A119-00CB71D0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Account Admin Tools – Managing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84E7-36C2-68AF-81E7-86352DF3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admin account can promote, and demote users from simply being an authorized user, to a patient, and finally to a doctor. Once a user is promoted to doctor, they must manually be demoted, a doctor cannot change other doctors' role for security purposes.</a:t>
            </a:r>
          </a:p>
        </p:txBody>
      </p:sp>
    </p:spTree>
    <p:extLst>
      <p:ext uri="{BB962C8B-B14F-4D97-AF65-F5344CB8AC3E}">
        <p14:creationId xmlns:p14="http://schemas.microsoft.com/office/powerpoint/2010/main" val="1756403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38F4-B953-A0CF-D4E5-DDFBC879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Account Admin Tools – Appointments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CECF-6797-A62C-E35A-B43AD976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doctors can see ALL appointments in the database, including those of other doctors.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EA8C-A3DA-7526-402E-48F946BC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11" y="3364173"/>
            <a:ext cx="5210577" cy="3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5A9E-32CF-0426-81BB-E25B41A1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Account Admin Tools – Prescriptions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9FCC-A1B7-93AE-6D1F-F192AAC7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Doctors can see ALL prescriptions in the database, and change the description, as well as viewing the prescription.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87853-49A8-1340-B47F-DA7C2E4D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51" y="3314720"/>
            <a:ext cx="7369791" cy="164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1DC20-BCC5-D8A5-FC57-259BF510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51" y="4962934"/>
            <a:ext cx="7369791" cy="16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7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EC93-0031-0D90-C137-16A7DA8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Account Analytics – User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7AD4-C377-2FD5-BFF9-C9EADB72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analytics tab offers the number of total users, as well as active users (interacted with the database exclusively), and number of inactive (total - active).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3F18A-4549-14A7-48EB-79F9E4EC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1" y="4206880"/>
            <a:ext cx="9960591" cy="22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68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7D6A9-FF4B-B7E7-F5A9-0F27289AD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9F9-E235-BCBA-2F91-8316A0B3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Account Analytics –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D58C-1C7E-86F4-FB63-5CB7E516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working graphical representations for new users, and appointments scheduled in the database.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2D7E4-0E13-8077-0185-73673BD8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3903260"/>
            <a:ext cx="4449900" cy="2351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BF5B2-D94F-1DC9-11BB-D34D6875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92" y="3854369"/>
            <a:ext cx="4615514" cy="24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1521-F61D-9777-44F0-3A305CD7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3305-5CD8-6EF2-4FE1-ACF0191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Account Analytics – Used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9008-6658-ECF3-3D76-7ED23052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analytics tab offers insight towards the most used features on the app, which simply counts the number of prescriptions and appointments and compares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B44E6-AD7A-5B17-E21D-8FF3856E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00276"/>
            <a:ext cx="11430000" cy="33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2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3253-B73A-7430-552D-A6C8AF0D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F99D-11E0-E344-2B5D-AB4B67D7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 User (Patient)</a:t>
            </a:r>
          </a:p>
          <a:p>
            <a:pPr lvl="1"/>
            <a:r>
              <a:rPr lang="en-US" dirty="0"/>
              <a:t>Creating an Account.</a:t>
            </a:r>
          </a:p>
          <a:p>
            <a:pPr lvl="1"/>
            <a:r>
              <a:rPr lang="en-US" dirty="0"/>
              <a:t>Booking an Appointment (and field).</a:t>
            </a:r>
          </a:p>
          <a:p>
            <a:pPr lvl="1"/>
            <a:r>
              <a:rPr lang="en-US" dirty="0"/>
              <a:t>Prescription Viewer.</a:t>
            </a:r>
          </a:p>
          <a:p>
            <a:r>
              <a:rPr lang="en-US" dirty="0"/>
              <a:t>Admin Account (Doctor)</a:t>
            </a:r>
          </a:p>
          <a:p>
            <a:pPr lvl="1"/>
            <a:r>
              <a:rPr lang="en-US" dirty="0"/>
              <a:t>Dashboard.</a:t>
            </a:r>
          </a:p>
          <a:p>
            <a:pPr lvl="1"/>
            <a:r>
              <a:rPr lang="en-US" dirty="0"/>
              <a:t>Admin Tools.</a:t>
            </a:r>
          </a:p>
          <a:p>
            <a:pPr lvl="1"/>
            <a:r>
              <a:rPr lang="en-US" dirty="0"/>
              <a:t>Analytics.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DF7D-7FD2-FD0C-FCA0-EEFFDB8D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User Creating an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F6EE7-495D-02ED-B45F-6A308544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person can create an account, simply using their First Name, Last Name, Email, and a Password. This will automatically insert the new user into the database. In legacy versions, an email confirmation was required, however this was discontinued.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E92DF-CC21-7CD5-6423-8D5A3932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3" y="4101996"/>
            <a:ext cx="3527692" cy="2687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F3BBA5-58B2-227E-2B5A-1E4D76B38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736" y="4047331"/>
            <a:ext cx="6467981" cy="22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21A3-C027-C1DF-0BBD-DCEA2E5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 User Booking an Appointment (and field)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1BB3-1778-5819-5E74-42156F82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patient can book an appointment. This appointment requires a date, a time, and a doctor (queried from database). This will check for schedule conflicts by looking at the selected doctor and comparing times.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A0886-EE44-01F1-2118-3B3EAE67D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615" y="3488329"/>
            <a:ext cx="4644750" cy="3112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8A10F-EB3B-B541-627D-E2EA5D372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373" y="3596603"/>
            <a:ext cx="3458013" cy="289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8D29-FED6-3AD2-A88A-5BA7EA82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User Prescription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CC2B1-DB5C-49DD-6170-87BB0EA8E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can download and view a prescription assigned to them by a doctor. This creates a full cycle web app. Beginning from account creation -&gt; appointment -&gt; appointment remarks (by doctor) -&gt; interactive prescription.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B7D97-6832-C6B3-2444-A7E9E628A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87" y="4140228"/>
            <a:ext cx="8202625" cy="26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1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2B94-9411-FAC8-892B-68AD49C4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Account Dashboard - Appointment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3F8B-6EE1-3838-E178-A2F73C31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normal user (patient), a doctor can also schedule an appointment (including oneself.)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DB423-E4FD-3DDD-86F2-AC2DFC5F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24" y="3429000"/>
            <a:ext cx="8718645" cy="25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5355-5919-2BF8-3589-515A5A7F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Account Dashboard – Upload Prescription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2D5F-E156-5B69-AC53-B4F99AA4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admin account (doctor) can upload prescriptions to the database, then manually assigned to a patient for them to 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282CA-6BF9-E226-1832-C4BD4D2C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98" y="3180480"/>
            <a:ext cx="5149204" cy="336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5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D4D3-E29C-70F5-3355-91B54A09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Account Dashboard - Appointment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365D-23CF-D024-0691-D56D00FB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normal account (patients), admin accounts (doctors) also have an appointment panel. An admin can also edit descriptions within an appointment, acting as a notepad for doctors.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E6884-E598-DDC5-3032-EAA9E11E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4047331"/>
            <a:ext cx="6078760" cy="2125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353CEC-39AD-DD33-F62E-F165AA783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876" y="4226288"/>
            <a:ext cx="4884904" cy="17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0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7BB9-D5AA-5AA9-E4ED-78D3B05E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Account Admin Tools – Managing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167F-3E27-8D5F-F320-367DE7F9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admin account can promote, and demote users from simply being an authorized user, to a patient, and finally to a doctor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B9366-3E59-0DF9-EA87-A739B415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1" y="3230128"/>
            <a:ext cx="11153538" cy="34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984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522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AvenirNext LT Pro Medium</vt:lpstr>
      <vt:lpstr>Sabon Next LT</vt:lpstr>
      <vt:lpstr>DappledVTI</vt:lpstr>
      <vt:lpstr>Online Appointment and Record System Demo</vt:lpstr>
      <vt:lpstr>Agenda</vt:lpstr>
      <vt:lpstr>Normal User Creating an Account</vt:lpstr>
      <vt:lpstr>Normal User Booking an Appointment (and field)</vt:lpstr>
      <vt:lpstr>Normal User Prescription Viewer</vt:lpstr>
      <vt:lpstr>Admin Account Dashboard - Appointment </vt:lpstr>
      <vt:lpstr>Admin Account Dashboard – Upload Prescription </vt:lpstr>
      <vt:lpstr>Admin Account Dashboard - Appointment </vt:lpstr>
      <vt:lpstr>Admin Account Admin Tools – Managing Users</vt:lpstr>
      <vt:lpstr>Admin Account Admin Tools – Managing Users</vt:lpstr>
      <vt:lpstr>Admin Account Admin Tools – Appointments</vt:lpstr>
      <vt:lpstr>Admin Account Admin Tools – Prescriptions</vt:lpstr>
      <vt:lpstr>Admin Account Analytics – User Details</vt:lpstr>
      <vt:lpstr>Admin Account Analytics – User Interaction</vt:lpstr>
      <vt:lpstr>Admin Account Analytics – Used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 Lazzeri</dc:creator>
  <cp:lastModifiedBy>Carl Lazzeri</cp:lastModifiedBy>
  <cp:revision>7</cp:revision>
  <dcterms:created xsi:type="dcterms:W3CDTF">2025-07-29T13:08:56Z</dcterms:created>
  <dcterms:modified xsi:type="dcterms:W3CDTF">2025-07-30T02:18:59Z</dcterms:modified>
</cp:coreProperties>
</file>