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61" r:id="rId4"/>
    <p:sldId id="264" r:id="rId5"/>
    <p:sldId id="265" r:id="rId6"/>
    <p:sldId id="262" r:id="rId7"/>
    <p:sldId id="263" r:id="rId8"/>
    <p:sldId id="269" r:id="rId9"/>
    <p:sldId id="270" r:id="rId10"/>
    <p:sldId id="271" r:id="rId11"/>
    <p:sldId id="272" r:id="rId12"/>
    <p:sldId id="273" r:id="rId13"/>
    <p:sldId id="279" r:id="rId14"/>
    <p:sldId id="275" r:id="rId15"/>
    <p:sldId id="276" r:id="rId16"/>
    <p:sldId id="277" r:id="rId17"/>
    <p:sldId id="278" r:id="rId18"/>
    <p:sldId id="281" r:id="rId19"/>
    <p:sldId id="280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E2BB8-588B-4119-AA88-A3AAC89554F6}" v="17" dt="2019-04-20T02:00:10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8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senthil96@gmail.com" userId="9d341a70efec7619" providerId="LiveId" clId="{035E2BB8-588B-4119-AA88-A3AAC89554F6}"/>
    <pc:docChg chg="undo custSel mod addSld delSld modSld">
      <pc:chgData name="varunsenthil96@gmail.com" userId="9d341a70efec7619" providerId="LiveId" clId="{035E2BB8-588B-4119-AA88-A3AAC89554F6}" dt="2019-04-20T02:05:53.286" v="506" actId="14100"/>
      <pc:docMkLst>
        <pc:docMk/>
      </pc:docMkLst>
      <pc:sldChg chg="modSp">
        <pc:chgData name="varunsenthil96@gmail.com" userId="9d341a70efec7619" providerId="LiveId" clId="{035E2BB8-588B-4119-AA88-A3AAC89554F6}" dt="2019-04-20T01:50:45.567" v="292" actId="1076"/>
        <pc:sldMkLst>
          <pc:docMk/>
          <pc:sldMk cId="1873306550" sldId="256"/>
        </pc:sldMkLst>
        <pc:spChg chg="mod">
          <ac:chgData name="varunsenthil96@gmail.com" userId="9d341a70efec7619" providerId="LiveId" clId="{035E2BB8-588B-4119-AA88-A3AAC89554F6}" dt="2019-04-20T01:50:45.567" v="292" actId="1076"/>
          <ac:spMkLst>
            <pc:docMk/>
            <pc:sldMk cId="1873306550" sldId="256"/>
            <ac:spMk id="2" creationId="{81009135-6FC3-4D99-96B0-DDC8E8E5844C}"/>
          </ac:spMkLst>
        </pc:spChg>
        <pc:spChg chg="mod">
          <ac:chgData name="varunsenthil96@gmail.com" userId="9d341a70efec7619" providerId="LiveId" clId="{035E2BB8-588B-4119-AA88-A3AAC89554F6}" dt="2019-04-20T01:50:40.182" v="291" actId="1076"/>
          <ac:spMkLst>
            <pc:docMk/>
            <pc:sldMk cId="1873306550" sldId="256"/>
            <ac:spMk id="3" creationId="{A71FB2A7-D346-4CC2-B528-4EF0E4E51EDD}"/>
          </ac:spMkLst>
        </pc:spChg>
      </pc:sldChg>
      <pc:sldChg chg="del">
        <pc:chgData name="varunsenthil96@gmail.com" userId="9d341a70efec7619" providerId="LiveId" clId="{035E2BB8-588B-4119-AA88-A3AAC89554F6}" dt="2019-04-19T23:14:38.836" v="14" actId="2696"/>
        <pc:sldMkLst>
          <pc:docMk/>
          <pc:sldMk cId="365376058" sldId="257"/>
        </pc:sldMkLst>
      </pc:sldChg>
      <pc:sldChg chg="del">
        <pc:chgData name="varunsenthil96@gmail.com" userId="9d341a70efec7619" providerId="LiveId" clId="{035E2BB8-588B-4119-AA88-A3AAC89554F6}" dt="2019-04-19T23:14:39.488" v="15" actId="2696"/>
        <pc:sldMkLst>
          <pc:docMk/>
          <pc:sldMk cId="3245561905" sldId="258"/>
        </pc:sldMkLst>
      </pc:sldChg>
      <pc:sldChg chg="del">
        <pc:chgData name="varunsenthil96@gmail.com" userId="9d341a70efec7619" providerId="LiveId" clId="{035E2BB8-588B-4119-AA88-A3AAC89554F6}" dt="2019-04-19T23:14:40.144" v="16" actId="2696"/>
        <pc:sldMkLst>
          <pc:docMk/>
          <pc:sldMk cId="3340924784" sldId="259"/>
        </pc:sldMkLst>
      </pc:sldChg>
      <pc:sldChg chg="modSp">
        <pc:chgData name="varunsenthil96@gmail.com" userId="9d341a70efec7619" providerId="LiveId" clId="{035E2BB8-588B-4119-AA88-A3AAC89554F6}" dt="2019-04-20T01:50:59.477" v="294" actId="1076"/>
        <pc:sldMkLst>
          <pc:docMk/>
          <pc:sldMk cId="353519621" sldId="260"/>
        </pc:sldMkLst>
        <pc:spChg chg="mod">
          <ac:chgData name="varunsenthil96@gmail.com" userId="9d341a70efec7619" providerId="LiveId" clId="{035E2BB8-588B-4119-AA88-A3AAC89554F6}" dt="2019-04-20T01:50:59.477" v="294" actId="1076"/>
          <ac:spMkLst>
            <pc:docMk/>
            <pc:sldMk cId="353519621" sldId="260"/>
            <ac:spMk id="2" creationId="{03AE667F-3B7C-4945-A65F-53D352260BDA}"/>
          </ac:spMkLst>
        </pc:spChg>
      </pc:sldChg>
      <pc:sldChg chg="modSp">
        <pc:chgData name="varunsenthil96@gmail.com" userId="9d341a70efec7619" providerId="LiveId" clId="{035E2BB8-588B-4119-AA88-A3AAC89554F6}" dt="2019-04-20T01:51:32.027" v="301" actId="14100"/>
        <pc:sldMkLst>
          <pc:docMk/>
          <pc:sldMk cId="2045193029" sldId="261"/>
        </pc:sldMkLst>
        <pc:spChg chg="mod">
          <ac:chgData name="varunsenthil96@gmail.com" userId="9d341a70efec7619" providerId="LiveId" clId="{035E2BB8-588B-4119-AA88-A3AAC89554F6}" dt="2019-04-20T01:51:13.574" v="298" actId="1076"/>
          <ac:spMkLst>
            <pc:docMk/>
            <pc:sldMk cId="2045193029" sldId="261"/>
            <ac:spMk id="2" creationId="{EB22B739-7ED0-415D-9C1E-852A39AFA270}"/>
          </ac:spMkLst>
        </pc:spChg>
        <pc:spChg chg="mod">
          <ac:chgData name="varunsenthil96@gmail.com" userId="9d341a70efec7619" providerId="LiveId" clId="{035E2BB8-588B-4119-AA88-A3AAC89554F6}" dt="2019-04-20T01:51:32.027" v="301" actId="14100"/>
          <ac:spMkLst>
            <pc:docMk/>
            <pc:sldMk cId="2045193029" sldId="261"/>
            <ac:spMk id="3" creationId="{C5131BA6-DE20-483F-995C-7A8A15DC4802}"/>
          </ac:spMkLst>
        </pc:spChg>
      </pc:sldChg>
      <pc:sldChg chg="modSp">
        <pc:chgData name="varunsenthil96@gmail.com" userId="9d341a70efec7619" providerId="LiveId" clId="{035E2BB8-588B-4119-AA88-A3AAC89554F6}" dt="2019-04-20T01:53:45.041" v="321" actId="14100"/>
        <pc:sldMkLst>
          <pc:docMk/>
          <pc:sldMk cId="577941931" sldId="262"/>
        </pc:sldMkLst>
        <pc:spChg chg="mod">
          <ac:chgData name="varunsenthil96@gmail.com" userId="9d341a70efec7619" providerId="LiveId" clId="{035E2BB8-588B-4119-AA88-A3AAC89554F6}" dt="2019-04-20T00:19:22.924" v="53" actId="1076"/>
          <ac:spMkLst>
            <pc:docMk/>
            <pc:sldMk cId="577941931" sldId="262"/>
            <ac:spMk id="2" creationId="{B8679FF5-7BAF-4573-A4FA-CC2CE513F9B3}"/>
          </ac:spMkLst>
        </pc:spChg>
        <pc:picChg chg="mod">
          <ac:chgData name="varunsenthil96@gmail.com" userId="9d341a70efec7619" providerId="LiveId" clId="{035E2BB8-588B-4119-AA88-A3AAC89554F6}" dt="2019-04-20T01:53:45.041" v="321" actId="14100"/>
          <ac:picMkLst>
            <pc:docMk/>
            <pc:sldMk cId="577941931" sldId="262"/>
            <ac:picMk id="4" creationId="{6BF90751-315D-4E8B-B979-20AD5B77519F}"/>
          </ac:picMkLst>
        </pc:picChg>
      </pc:sldChg>
      <pc:sldChg chg="modSp">
        <pc:chgData name="varunsenthil96@gmail.com" userId="9d341a70efec7619" providerId="LiveId" clId="{035E2BB8-588B-4119-AA88-A3AAC89554F6}" dt="2019-04-20T01:55:05.960" v="337" actId="1076"/>
        <pc:sldMkLst>
          <pc:docMk/>
          <pc:sldMk cId="2912946053" sldId="263"/>
        </pc:sldMkLst>
        <pc:spChg chg="mod">
          <ac:chgData name="varunsenthil96@gmail.com" userId="9d341a70efec7619" providerId="LiveId" clId="{035E2BB8-588B-4119-AA88-A3AAC89554F6}" dt="2019-04-20T01:54:18.198" v="330" actId="1076"/>
          <ac:spMkLst>
            <pc:docMk/>
            <pc:sldMk cId="2912946053" sldId="263"/>
            <ac:spMk id="2" creationId="{BAA40B26-1FEA-4798-B117-1327CB894DFE}"/>
          </ac:spMkLst>
        </pc:spChg>
        <pc:spChg chg="mod">
          <ac:chgData name="varunsenthil96@gmail.com" userId="9d341a70efec7619" providerId="LiveId" clId="{035E2BB8-588B-4119-AA88-A3AAC89554F6}" dt="2019-04-20T01:55:05.960" v="337" actId="1076"/>
          <ac:spMkLst>
            <pc:docMk/>
            <pc:sldMk cId="2912946053" sldId="263"/>
            <ac:spMk id="3" creationId="{E94EC677-DBB9-46AB-85BA-EDF5F2573495}"/>
          </ac:spMkLst>
        </pc:spChg>
        <pc:picChg chg="mod">
          <ac:chgData name="varunsenthil96@gmail.com" userId="9d341a70efec7619" providerId="LiveId" clId="{035E2BB8-588B-4119-AA88-A3AAC89554F6}" dt="2019-04-20T01:54:28.271" v="332" actId="14100"/>
          <ac:picMkLst>
            <pc:docMk/>
            <pc:sldMk cId="2912946053" sldId="263"/>
            <ac:picMk id="7" creationId="{735034B4-E0C0-4FE6-9FA2-074E6C4638BD}"/>
          </ac:picMkLst>
        </pc:picChg>
      </pc:sldChg>
      <pc:sldChg chg="modSp">
        <pc:chgData name="varunsenthil96@gmail.com" userId="9d341a70efec7619" providerId="LiveId" clId="{035E2BB8-588B-4119-AA88-A3AAC89554F6}" dt="2019-04-20T01:53:06.318" v="319" actId="403"/>
        <pc:sldMkLst>
          <pc:docMk/>
          <pc:sldMk cId="1263590652" sldId="264"/>
        </pc:sldMkLst>
        <pc:spChg chg="mod">
          <ac:chgData name="varunsenthil96@gmail.com" userId="9d341a70efec7619" providerId="LiveId" clId="{035E2BB8-588B-4119-AA88-A3AAC89554F6}" dt="2019-04-20T01:53:06.318" v="319" actId="403"/>
          <ac:spMkLst>
            <pc:docMk/>
            <pc:sldMk cId="1263590652" sldId="264"/>
            <ac:spMk id="2" creationId="{19B77B4E-C4BD-425C-903B-54E2D40230F3}"/>
          </ac:spMkLst>
        </pc:spChg>
        <pc:spChg chg="mod">
          <ac:chgData name="varunsenthil96@gmail.com" userId="9d341a70efec7619" providerId="LiveId" clId="{035E2BB8-588B-4119-AA88-A3AAC89554F6}" dt="2019-04-20T01:52:58.373" v="318" actId="20577"/>
          <ac:spMkLst>
            <pc:docMk/>
            <pc:sldMk cId="1263590652" sldId="264"/>
            <ac:spMk id="3" creationId="{B2D528D2-8065-45D0-A73C-A3AC3F113AD4}"/>
          </ac:spMkLst>
        </pc:spChg>
      </pc:sldChg>
      <pc:sldChg chg="addSp delSp modSp mod setBg">
        <pc:chgData name="varunsenthil96@gmail.com" userId="9d341a70efec7619" providerId="LiveId" clId="{035E2BB8-588B-4119-AA88-A3AAC89554F6}" dt="2019-04-19T23:12:16.482" v="13" actId="1037"/>
        <pc:sldMkLst>
          <pc:docMk/>
          <pc:sldMk cId="2585334734" sldId="265"/>
        </pc:sldMkLst>
        <pc:spChg chg="mod">
          <ac:chgData name="varunsenthil96@gmail.com" userId="9d341a70efec7619" providerId="LiveId" clId="{035E2BB8-588B-4119-AA88-A3AAC89554F6}" dt="2019-04-19T23:12:02.290" v="7" actId="26606"/>
          <ac:spMkLst>
            <pc:docMk/>
            <pc:sldMk cId="2585334734" sldId="265"/>
            <ac:spMk id="2" creationId="{E52FFCCF-6727-4665-9262-78CB2DA833FB}"/>
          </ac:spMkLst>
        </pc:spChg>
        <pc:spChg chg="del mod">
          <ac:chgData name="varunsenthil96@gmail.com" userId="9d341a70efec7619" providerId="LiveId" clId="{035E2BB8-588B-4119-AA88-A3AAC89554F6}" dt="2019-04-19T23:11:26.030" v="2" actId="478"/>
          <ac:spMkLst>
            <pc:docMk/>
            <pc:sldMk cId="2585334734" sldId="265"/>
            <ac:spMk id="3" creationId="{84E9820D-E8E8-4B1B-830A-9D203075C326}"/>
          </ac:spMkLst>
        </pc:spChg>
        <pc:spChg chg="add del">
          <ac:chgData name="varunsenthil96@gmail.com" userId="9d341a70efec7619" providerId="LiveId" clId="{035E2BB8-588B-4119-AA88-A3AAC89554F6}" dt="2019-04-19T23:12:02.290" v="7" actId="26606"/>
          <ac:spMkLst>
            <pc:docMk/>
            <pc:sldMk cId="2585334734" sldId="265"/>
            <ac:spMk id="18" creationId="{F8B53B4D-0545-4CAF-BEFB-1916C3F4EBCA}"/>
          </ac:spMkLst>
        </pc:spChg>
        <pc:spChg chg="add del">
          <ac:chgData name="varunsenthil96@gmail.com" userId="9d341a70efec7619" providerId="LiveId" clId="{035E2BB8-588B-4119-AA88-A3AAC89554F6}" dt="2019-04-19T23:12:02.290" v="7" actId="26606"/>
          <ac:spMkLst>
            <pc:docMk/>
            <pc:sldMk cId="2585334734" sldId="265"/>
            <ac:spMk id="28" creationId="{E30ED1F9-65AC-4C80-AD21-1FB45B7FF921}"/>
          </ac:spMkLst>
        </pc:spChg>
        <pc:spChg chg="add">
          <ac:chgData name="varunsenthil96@gmail.com" userId="9d341a70efec7619" providerId="LiveId" clId="{035E2BB8-588B-4119-AA88-A3AAC89554F6}" dt="2019-04-19T23:12:02.290" v="7" actId="26606"/>
          <ac:spMkLst>
            <pc:docMk/>
            <pc:sldMk cId="2585334734" sldId="265"/>
            <ac:spMk id="41" creationId="{984EBD3F-67EF-44C7-B884-6983D06E0E89}"/>
          </ac:spMkLst>
        </pc:spChg>
        <pc:spChg chg="add">
          <ac:chgData name="varunsenthil96@gmail.com" userId="9d341a70efec7619" providerId="LiveId" clId="{035E2BB8-588B-4119-AA88-A3AAC89554F6}" dt="2019-04-19T23:12:02.290" v="7" actId="26606"/>
          <ac:spMkLst>
            <pc:docMk/>
            <pc:sldMk cId="2585334734" sldId="265"/>
            <ac:spMk id="51" creationId="{B498D191-2892-49ED-9A61-B92F9F21870E}"/>
          </ac:spMkLst>
        </pc:spChg>
        <pc:grpChg chg="add del">
          <ac:chgData name="varunsenthil96@gmail.com" userId="9d341a70efec7619" providerId="LiveId" clId="{035E2BB8-588B-4119-AA88-A3AAC89554F6}" dt="2019-04-19T23:12:02.290" v="7" actId="26606"/>
          <ac:grpSpMkLst>
            <pc:docMk/>
            <pc:sldMk cId="2585334734" sldId="265"/>
            <ac:grpSpMk id="10" creationId="{25363578-2A8C-4658-87B5-C5912F542358}"/>
          </ac:grpSpMkLst>
        </pc:grpChg>
        <pc:grpChg chg="add del">
          <ac:chgData name="varunsenthil96@gmail.com" userId="9d341a70efec7619" providerId="LiveId" clId="{035E2BB8-588B-4119-AA88-A3AAC89554F6}" dt="2019-04-19T23:12:02.290" v="7" actId="26606"/>
          <ac:grpSpMkLst>
            <pc:docMk/>
            <pc:sldMk cId="2585334734" sldId="265"/>
            <ac:grpSpMk id="20" creationId="{1ACF7BAD-7977-4777-9B4D-362AF8D72B62}"/>
          </ac:grpSpMkLst>
        </pc:grpChg>
        <pc:grpChg chg="add">
          <ac:chgData name="varunsenthil96@gmail.com" userId="9d341a70efec7619" providerId="LiveId" clId="{035E2BB8-588B-4119-AA88-A3AAC89554F6}" dt="2019-04-19T23:12:02.290" v="7" actId="26606"/>
          <ac:grpSpMkLst>
            <pc:docMk/>
            <pc:sldMk cId="2585334734" sldId="265"/>
            <ac:grpSpMk id="33" creationId="{25363578-2A8C-4658-87B5-C5912F542358}"/>
          </ac:grpSpMkLst>
        </pc:grpChg>
        <pc:grpChg chg="add">
          <ac:chgData name="varunsenthil96@gmail.com" userId="9d341a70efec7619" providerId="LiveId" clId="{035E2BB8-588B-4119-AA88-A3AAC89554F6}" dt="2019-04-19T23:12:02.290" v="7" actId="26606"/>
          <ac:grpSpMkLst>
            <pc:docMk/>
            <pc:sldMk cId="2585334734" sldId="265"/>
            <ac:grpSpMk id="43" creationId="{B04EA309-75FB-47C1-A6DE-0641E88285DD}"/>
          </ac:grpSpMkLst>
        </pc:grpChg>
        <pc:picChg chg="add mod">
          <ac:chgData name="varunsenthil96@gmail.com" userId="9d341a70efec7619" providerId="LiveId" clId="{035E2BB8-588B-4119-AA88-A3AAC89554F6}" dt="2019-04-19T23:12:16.482" v="13" actId="1037"/>
          <ac:picMkLst>
            <pc:docMk/>
            <pc:sldMk cId="2585334734" sldId="265"/>
            <ac:picMk id="5" creationId="{DBC34DA2-6D56-49E1-BE4A-D34BA35848B7}"/>
          </ac:picMkLst>
        </pc:picChg>
      </pc:sldChg>
      <pc:sldChg chg="del">
        <pc:chgData name="varunsenthil96@gmail.com" userId="9d341a70efec7619" providerId="LiveId" clId="{035E2BB8-588B-4119-AA88-A3AAC89554F6}" dt="2019-04-19T23:15:09.733" v="17" actId="2696"/>
        <pc:sldMkLst>
          <pc:docMk/>
          <pc:sldMk cId="2593637026" sldId="266"/>
        </pc:sldMkLst>
      </pc:sldChg>
      <pc:sldChg chg="del">
        <pc:chgData name="varunsenthil96@gmail.com" userId="9d341a70efec7619" providerId="LiveId" clId="{035E2BB8-588B-4119-AA88-A3AAC89554F6}" dt="2019-04-20T00:17:40.318" v="29" actId="2696"/>
        <pc:sldMkLst>
          <pc:docMk/>
          <pc:sldMk cId="392428588" sldId="267"/>
        </pc:sldMkLst>
      </pc:sldChg>
      <pc:sldChg chg="del">
        <pc:chgData name="varunsenthil96@gmail.com" userId="9d341a70efec7619" providerId="LiveId" clId="{035E2BB8-588B-4119-AA88-A3AAC89554F6}" dt="2019-04-20T00:17:41.298" v="30" actId="2696"/>
        <pc:sldMkLst>
          <pc:docMk/>
          <pc:sldMk cId="3467617228" sldId="268"/>
        </pc:sldMkLst>
      </pc:sldChg>
      <pc:sldChg chg="addSp modSp">
        <pc:chgData name="varunsenthil96@gmail.com" userId="9d341a70efec7619" providerId="LiveId" clId="{035E2BB8-588B-4119-AA88-A3AAC89554F6}" dt="2019-04-20T01:55:50.590" v="343" actId="1076"/>
        <pc:sldMkLst>
          <pc:docMk/>
          <pc:sldMk cId="463463080" sldId="269"/>
        </pc:sldMkLst>
        <pc:spChg chg="add mod">
          <ac:chgData name="varunsenthil96@gmail.com" userId="9d341a70efec7619" providerId="LiveId" clId="{035E2BB8-588B-4119-AA88-A3AAC89554F6}" dt="2019-04-20T01:55:50.590" v="343" actId="1076"/>
          <ac:spMkLst>
            <pc:docMk/>
            <pc:sldMk cId="463463080" sldId="269"/>
            <ac:spMk id="3" creationId="{25F9A70E-743B-4287-82E0-683D261D3D31}"/>
          </ac:spMkLst>
        </pc:spChg>
        <pc:picChg chg="mod">
          <ac:chgData name="varunsenthil96@gmail.com" userId="9d341a70efec7619" providerId="LiveId" clId="{035E2BB8-588B-4119-AA88-A3AAC89554F6}" dt="2019-04-20T01:55:41.204" v="342" actId="1076"/>
          <ac:picMkLst>
            <pc:docMk/>
            <pc:sldMk cId="463463080" sldId="269"/>
            <ac:picMk id="6" creationId="{42796DDE-3C99-40BB-B941-30881E91E9DB}"/>
          </ac:picMkLst>
        </pc:picChg>
      </pc:sldChg>
      <pc:sldChg chg="addSp modSp">
        <pc:chgData name="varunsenthil96@gmail.com" userId="9d341a70efec7619" providerId="LiveId" clId="{035E2BB8-588B-4119-AA88-A3AAC89554F6}" dt="2019-04-20T01:56:34.772" v="372" actId="1076"/>
        <pc:sldMkLst>
          <pc:docMk/>
          <pc:sldMk cId="470997693" sldId="270"/>
        </pc:sldMkLst>
        <pc:spChg chg="add mod">
          <ac:chgData name="varunsenthil96@gmail.com" userId="9d341a70efec7619" providerId="LiveId" clId="{035E2BB8-588B-4119-AA88-A3AAC89554F6}" dt="2019-04-20T01:56:34.772" v="372" actId="1076"/>
          <ac:spMkLst>
            <pc:docMk/>
            <pc:sldMk cId="470997693" sldId="270"/>
            <ac:spMk id="4" creationId="{79552A3D-E336-4FDC-8112-31E3EC1246FB}"/>
          </ac:spMkLst>
        </pc:spChg>
        <pc:picChg chg="mod">
          <ac:chgData name="varunsenthil96@gmail.com" userId="9d341a70efec7619" providerId="LiveId" clId="{035E2BB8-588B-4119-AA88-A3AAC89554F6}" dt="2019-04-20T01:55:56.599" v="344" actId="1076"/>
          <ac:picMkLst>
            <pc:docMk/>
            <pc:sldMk cId="470997693" sldId="270"/>
            <ac:picMk id="3" creationId="{5791BC68-2799-4197-AEEA-F2FD1F009E5F}"/>
          </ac:picMkLst>
        </pc:picChg>
      </pc:sldChg>
      <pc:sldChg chg="addSp modSp">
        <pc:chgData name="varunsenthil96@gmail.com" userId="9d341a70efec7619" providerId="LiveId" clId="{035E2BB8-588B-4119-AA88-A3AAC89554F6}" dt="2019-04-20T01:58:05.058" v="386" actId="1035"/>
        <pc:sldMkLst>
          <pc:docMk/>
          <pc:sldMk cId="469719755" sldId="271"/>
        </pc:sldMkLst>
        <pc:spChg chg="add mod">
          <ac:chgData name="varunsenthil96@gmail.com" userId="9d341a70efec7619" providerId="LiveId" clId="{035E2BB8-588B-4119-AA88-A3AAC89554F6}" dt="2019-04-20T01:58:05.058" v="386" actId="1035"/>
          <ac:spMkLst>
            <pc:docMk/>
            <pc:sldMk cId="469719755" sldId="271"/>
            <ac:spMk id="3" creationId="{A5237D22-D81C-40C4-A9E2-0CAC1CA1B3E3}"/>
          </ac:spMkLst>
        </pc:spChg>
        <pc:picChg chg="mod">
          <ac:chgData name="varunsenthil96@gmail.com" userId="9d341a70efec7619" providerId="LiveId" clId="{035E2BB8-588B-4119-AA88-A3AAC89554F6}" dt="2019-04-20T01:57:54.646" v="374" actId="14100"/>
          <ac:picMkLst>
            <pc:docMk/>
            <pc:sldMk cId="469719755" sldId="271"/>
            <ac:picMk id="2" creationId="{988A2FE9-51DC-4309-ABED-1DE26653EE4F}"/>
          </ac:picMkLst>
        </pc:picChg>
      </pc:sldChg>
      <pc:sldChg chg="addSp modSp">
        <pc:chgData name="varunsenthil96@gmail.com" userId="9d341a70efec7619" providerId="LiveId" clId="{035E2BB8-588B-4119-AA88-A3AAC89554F6}" dt="2019-04-20T01:58:57.745" v="393" actId="1076"/>
        <pc:sldMkLst>
          <pc:docMk/>
          <pc:sldMk cId="173304353" sldId="272"/>
        </pc:sldMkLst>
        <pc:spChg chg="add mod">
          <ac:chgData name="varunsenthil96@gmail.com" userId="9d341a70efec7619" providerId="LiveId" clId="{035E2BB8-588B-4119-AA88-A3AAC89554F6}" dt="2019-04-20T01:58:57.745" v="393" actId="1076"/>
          <ac:spMkLst>
            <pc:docMk/>
            <pc:sldMk cId="173304353" sldId="272"/>
            <ac:spMk id="3" creationId="{D2E0DD42-1917-451B-B48F-9DD2C023E997}"/>
          </ac:spMkLst>
        </pc:spChg>
        <pc:picChg chg="mod">
          <ac:chgData name="varunsenthil96@gmail.com" userId="9d341a70efec7619" providerId="LiveId" clId="{035E2BB8-588B-4119-AA88-A3AAC89554F6}" dt="2019-04-20T01:58:25.995" v="392" actId="1076"/>
          <ac:picMkLst>
            <pc:docMk/>
            <pc:sldMk cId="173304353" sldId="272"/>
            <ac:picMk id="2" creationId="{F75CBB31-209C-47D1-80DF-8F609AB1E43F}"/>
          </ac:picMkLst>
        </pc:picChg>
      </pc:sldChg>
      <pc:sldChg chg="addSp modSp">
        <pc:chgData name="varunsenthil96@gmail.com" userId="9d341a70efec7619" providerId="LiveId" clId="{035E2BB8-588B-4119-AA88-A3AAC89554F6}" dt="2019-04-20T01:59:25.719" v="398" actId="1076"/>
        <pc:sldMkLst>
          <pc:docMk/>
          <pc:sldMk cId="3614654242" sldId="273"/>
        </pc:sldMkLst>
        <pc:spChg chg="add mod">
          <ac:chgData name="varunsenthil96@gmail.com" userId="9d341a70efec7619" providerId="LiveId" clId="{035E2BB8-588B-4119-AA88-A3AAC89554F6}" dt="2019-04-20T01:59:25.719" v="398" actId="1076"/>
          <ac:spMkLst>
            <pc:docMk/>
            <pc:sldMk cId="3614654242" sldId="273"/>
            <ac:spMk id="3" creationId="{775ADB73-79AA-41F8-8D0E-6621B467E3B1}"/>
          </ac:spMkLst>
        </pc:spChg>
        <pc:picChg chg="mod">
          <ac:chgData name="varunsenthil96@gmail.com" userId="9d341a70efec7619" providerId="LiveId" clId="{035E2BB8-588B-4119-AA88-A3AAC89554F6}" dt="2019-04-20T01:59:16.892" v="396" actId="14100"/>
          <ac:picMkLst>
            <pc:docMk/>
            <pc:sldMk cId="3614654242" sldId="273"/>
            <ac:picMk id="2" creationId="{831D9FF0-3CEB-4209-B8F3-233DF7085D8B}"/>
          </ac:picMkLst>
        </pc:picChg>
      </pc:sldChg>
      <pc:sldChg chg="del">
        <pc:chgData name="varunsenthil96@gmail.com" userId="9d341a70efec7619" providerId="LiveId" clId="{035E2BB8-588B-4119-AA88-A3AAC89554F6}" dt="2019-04-20T01:50:50.419" v="293" actId="2696"/>
        <pc:sldMkLst>
          <pc:docMk/>
          <pc:sldMk cId="4207865568" sldId="274"/>
        </pc:sldMkLst>
      </pc:sldChg>
      <pc:sldChg chg="modSp">
        <pc:chgData name="varunsenthil96@gmail.com" userId="9d341a70efec7619" providerId="LiveId" clId="{035E2BB8-588B-4119-AA88-A3AAC89554F6}" dt="2019-04-20T02:01:59.993" v="437" actId="1076"/>
        <pc:sldMkLst>
          <pc:docMk/>
          <pc:sldMk cId="1557413700" sldId="275"/>
        </pc:sldMkLst>
        <pc:spChg chg="mod">
          <ac:chgData name="varunsenthil96@gmail.com" userId="9d341a70efec7619" providerId="LiveId" clId="{035E2BB8-588B-4119-AA88-A3AAC89554F6}" dt="2019-04-20T02:01:37.409" v="429" actId="1076"/>
          <ac:spMkLst>
            <pc:docMk/>
            <pc:sldMk cId="1557413700" sldId="275"/>
            <ac:spMk id="4" creationId="{A45CBEA5-AF53-423A-B75B-A2DD7581026B}"/>
          </ac:spMkLst>
        </pc:spChg>
        <pc:spChg chg="mod">
          <ac:chgData name="varunsenthil96@gmail.com" userId="9d341a70efec7619" providerId="LiveId" clId="{035E2BB8-588B-4119-AA88-A3AAC89554F6}" dt="2019-04-20T02:01:59.993" v="437" actId="1076"/>
          <ac:spMkLst>
            <pc:docMk/>
            <pc:sldMk cId="1557413700" sldId="275"/>
            <ac:spMk id="7" creationId="{C9F2AFFC-A452-40A0-8863-E169B03064D6}"/>
          </ac:spMkLst>
        </pc:spChg>
        <pc:picChg chg="mod">
          <ac:chgData name="varunsenthil96@gmail.com" userId="9d341a70efec7619" providerId="LiveId" clId="{035E2BB8-588B-4119-AA88-A3AAC89554F6}" dt="2019-04-20T02:00:55.905" v="418" actId="14100"/>
          <ac:picMkLst>
            <pc:docMk/>
            <pc:sldMk cId="1557413700" sldId="275"/>
            <ac:picMk id="2" creationId="{874156D8-5301-4D7D-8834-2F6DA0D3DCC4}"/>
          </ac:picMkLst>
        </pc:picChg>
        <pc:picChg chg="mod">
          <ac:chgData name="varunsenthil96@gmail.com" userId="9d341a70efec7619" providerId="LiveId" clId="{035E2BB8-588B-4119-AA88-A3AAC89554F6}" dt="2019-04-20T02:01:13.703" v="423" actId="14100"/>
          <ac:picMkLst>
            <pc:docMk/>
            <pc:sldMk cId="1557413700" sldId="275"/>
            <ac:picMk id="6" creationId="{D136EA10-24AB-41A4-BFD3-B69750F1D6BF}"/>
          </ac:picMkLst>
        </pc:picChg>
      </pc:sldChg>
      <pc:sldChg chg="modSp">
        <pc:chgData name="varunsenthil96@gmail.com" userId="9d341a70efec7619" providerId="LiveId" clId="{035E2BB8-588B-4119-AA88-A3AAC89554F6}" dt="2019-04-20T02:02:52.615" v="450" actId="1076"/>
        <pc:sldMkLst>
          <pc:docMk/>
          <pc:sldMk cId="674800960" sldId="276"/>
        </pc:sldMkLst>
        <pc:spChg chg="mod">
          <ac:chgData name="varunsenthil96@gmail.com" userId="9d341a70efec7619" providerId="LiveId" clId="{035E2BB8-588B-4119-AA88-A3AAC89554F6}" dt="2019-04-20T02:02:52.615" v="450" actId="1076"/>
          <ac:spMkLst>
            <pc:docMk/>
            <pc:sldMk cId="674800960" sldId="276"/>
            <ac:spMk id="2" creationId="{82A1E08D-26BE-4C82-B808-12AE6BD97E74}"/>
          </ac:spMkLst>
        </pc:spChg>
        <pc:picChg chg="mod">
          <ac:chgData name="varunsenthil96@gmail.com" userId="9d341a70efec7619" providerId="LiveId" clId="{035E2BB8-588B-4119-AA88-A3AAC89554F6}" dt="2019-04-20T02:02:46.154" v="449" actId="14100"/>
          <ac:picMkLst>
            <pc:docMk/>
            <pc:sldMk cId="674800960" sldId="276"/>
            <ac:picMk id="3" creationId="{977EB78B-AE14-467A-B276-56266A7F7D20}"/>
          </ac:picMkLst>
        </pc:picChg>
      </pc:sldChg>
      <pc:sldChg chg="modSp">
        <pc:chgData name="varunsenthil96@gmail.com" userId="9d341a70efec7619" providerId="LiveId" clId="{035E2BB8-588B-4119-AA88-A3AAC89554F6}" dt="2019-04-20T02:03:21.574" v="461" actId="1076"/>
        <pc:sldMkLst>
          <pc:docMk/>
          <pc:sldMk cId="1937504009" sldId="277"/>
        </pc:sldMkLst>
        <pc:spChg chg="mod">
          <ac:chgData name="varunsenthil96@gmail.com" userId="9d341a70efec7619" providerId="LiveId" clId="{035E2BB8-588B-4119-AA88-A3AAC89554F6}" dt="2019-04-20T02:03:21.574" v="461" actId="1076"/>
          <ac:spMkLst>
            <pc:docMk/>
            <pc:sldMk cId="1937504009" sldId="277"/>
            <ac:spMk id="3" creationId="{66FBC510-A43A-47DC-AA80-5089D29BFAE7}"/>
          </ac:spMkLst>
        </pc:spChg>
        <pc:picChg chg="mod">
          <ac:chgData name="varunsenthil96@gmail.com" userId="9d341a70efec7619" providerId="LiveId" clId="{035E2BB8-588B-4119-AA88-A3AAC89554F6}" dt="2019-04-20T02:03:01.929" v="451" actId="1076"/>
          <ac:picMkLst>
            <pc:docMk/>
            <pc:sldMk cId="1937504009" sldId="277"/>
            <ac:picMk id="2" creationId="{6BB3D4F4-F1F4-418A-A160-2B41411F7ECB}"/>
          </ac:picMkLst>
        </pc:picChg>
      </pc:sldChg>
      <pc:sldChg chg="modSp">
        <pc:chgData name="varunsenthil96@gmail.com" userId="9d341a70efec7619" providerId="LiveId" clId="{035E2BB8-588B-4119-AA88-A3AAC89554F6}" dt="2019-04-20T02:03:45.567" v="478" actId="1076"/>
        <pc:sldMkLst>
          <pc:docMk/>
          <pc:sldMk cId="4182924784" sldId="278"/>
        </pc:sldMkLst>
        <pc:spChg chg="mod">
          <ac:chgData name="varunsenthil96@gmail.com" userId="9d341a70efec7619" providerId="LiveId" clId="{035E2BB8-588B-4119-AA88-A3AAC89554F6}" dt="2019-04-20T02:03:45.567" v="478" actId="1076"/>
          <ac:spMkLst>
            <pc:docMk/>
            <pc:sldMk cId="4182924784" sldId="278"/>
            <ac:spMk id="3" creationId="{4C9052AB-3A2B-4554-ADF4-E23FC4A31F7E}"/>
          </ac:spMkLst>
        </pc:spChg>
        <pc:picChg chg="mod">
          <ac:chgData name="varunsenthil96@gmail.com" userId="9d341a70efec7619" providerId="LiveId" clId="{035E2BB8-588B-4119-AA88-A3AAC89554F6}" dt="2019-04-20T02:03:27.625" v="462" actId="1076"/>
          <ac:picMkLst>
            <pc:docMk/>
            <pc:sldMk cId="4182924784" sldId="278"/>
            <ac:picMk id="5" creationId="{4ED4FCF7-D74C-43C6-B307-84C8597C144D}"/>
          </ac:picMkLst>
        </pc:picChg>
      </pc:sldChg>
      <pc:sldChg chg="addSp delSp modSp">
        <pc:chgData name="varunsenthil96@gmail.com" userId="9d341a70efec7619" providerId="LiveId" clId="{035E2BB8-588B-4119-AA88-A3AAC89554F6}" dt="2019-04-20T02:00:42.203" v="416" actId="1076"/>
        <pc:sldMkLst>
          <pc:docMk/>
          <pc:sldMk cId="3427879223" sldId="279"/>
        </pc:sldMkLst>
        <pc:spChg chg="del">
          <ac:chgData name="varunsenthil96@gmail.com" userId="9d341a70efec7619" providerId="LiveId" clId="{035E2BB8-588B-4119-AA88-A3AAC89554F6}" dt="2019-04-20T02:00:29.861" v="415" actId="478"/>
          <ac:spMkLst>
            <pc:docMk/>
            <pc:sldMk cId="3427879223" sldId="279"/>
            <ac:spMk id="3" creationId="{E951D176-A626-40C3-BD0E-5C5E79CB083D}"/>
          </ac:spMkLst>
        </pc:spChg>
        <pc:spChg chg="add mod">
          <ac:chgData name="varunsenthil96@gmail.com" userId="9d341a70efec7619" providerId="LiveId" clId="{035E2BB8-588B-4119-AA88-A3AAC89554F6}" dt="2019-04-20T02:00:42.203" v="416" actId="1076"/>
          <ac:spMkLst>
            <pc:docMk/>
            <pc:sldMk cId="3427879223" sldId="279"/>
            <ac:spMk id="4" creationId="{1906AA69-ACE6-4D3B-AA66-8E3688B3F51B}"/>
          </ac:spMkLst>
        </pc:spChg>
        <pc:picChg chg="mod">
          <ac:chgData name="varunsenthil96@gmail.com" userId="9d341a70efec7619" providerId="LiveId" clId="{035E2BB8-588B-4119-AA88-A3AAC89554F6}" dt="2019-04-20T02:00:06.484" v="402" actId="1076"/>
          <ac:picMkLst>
            <pc:docMk/>
            <pc:sldMk cId="3427879223" sldId="279"/>
            <ac:picMk id="2" creationId="{B2D135E4-8995-43FA-8CAB-D878F09AE55E}"/>
          </ac:picMkLst>
        </pc:picChg>
      </pc:sldChg>
      <pc:sldChg chg="modSp">
        <pc:chgData name="varunsenthil96@gmail.com" userId="9d341a70efec7619" providerId="LiveId" clId="{035E2BB8-588B-4119-AA88-A3AAC89554F6}" dt="2019-04-20T02:05:35.933" v="503" actId="1076"/>
        <pc:sldMkLst>
          <pc:docMk/>
          <pc:sldMk cId="413971499" sldId="280"/>
        </pc:sldMkLst>
        <pc:spChg chg="mod">
          <ac:chgData name="varunsenthil96@gmail.com" userId="9d341a70efec7619" providerId="LiveId" clId="{035E2BB8-588B-4119-AA88-A3AAC89554F6}" dt="2019-04-20T02:05:35.933" v="503" actId="1076"/>
          <ac:spMkLst>
            <pc:docMk/>
            <pc:sldMk cId="413971499" sldId="280"/>
            <ac:spMk id="3" creationId="{73DED8E5-FB80-4915-B030-54A664FF7C1E}"/>
          </ac:spMkLst>
        </pc:spChg>
        <pc:picChg chg="mod">
          <ac:chgData name="varunsenthil96@gmail.com" userId="9d341a70efec7619" providerId="LiveId" clId="{035E2BB8-588B-4119-AA88-A3AAC89554F6}" dt="2019-04-20T02:05:29.939" v="502" actId="1076"/>
          <ac:picMkLst>
            <pc:docMk/>
            <pc:sldMk cId="413971499" sldId="280"/>
            <ac:picMk id="4" creationId="{92BC7D0A-A1D7-46CA-8034-EADCA623EAEF}"/>
          </ac:picMkLst>
        </pc:picChg>
      </pc:sldChg>
      <pc:sldChg chg="modSp">
        <pc:chgData name="varunsenthil96@gmail.com" userId="9d341a70efec7619" providerId="LiveId" clId="{035E2BB8-588B-4119-AA88-A3AAC89554F6}" dt="2019-04-20T02:04:14.816" v="492" actId="1076"/>
        <pc:sldMkLst>
          <pc:docMk/>
          <pc:sldMk cId="4039518487" sldId="281"/>
        </pc:sldMkLst>
        <pc:spChg chg="mod">
          <ac:chgData name="varunsenthil96@gmail.com" userId="9d341a70efec7619" providerId="LiveId" clId="{035E2BB8-588B-4119-AA88-A3AAC89554F6}" dt="2019-04-20T02:04:14.816" v="492" actId="1076"/>
          <ac:spMkLst>
            <pc:docMk/>
            <pc:sldMk cId="4039518487" sldId="281"/>
            <ac:spMk id="2" creationId="{1819700B-CA6E-46FC-9E65-4200160104D0}"/>
          </ac:spMkLst>
        </pc:spChg>
        <pc:picChg chg="mod">
          <ac:chgData name="varunsenthil96@gmail.com" userId="9d341a70efec7619" providerId="LiveId" clId="{035E2BB8-588B-4119-AA88-A3AAC89554F6}" dt="2019-04-20T02:04:06.863" v="491" actId="1076"/>
          <ac:picMkLst>
            <pc:docMk/>
            <pc:sldMk cId="4039518487" sldId="281"/>
            <ac:picMk id="6" creationId="{66AD1967-6AD6-4D6B-86BB-83B542884DDC}"/>
          </ac:picMkLst>
        </pc:picChg>
      </pc:sldChg>
      <pc:sldChg chg="modSp">
        <pc:chgData name="varunsenthil96@gmail.com" userId="9d341a70efec7619" providerId="LiveId" clId="{035E2BB8-588B-4119-AA88-A3AAC89554F6}" dt="2019-04-20T02:05:53.286" v="506" actId="14100"/>
        <pc:sldMkLst>
          <pc:docMk/>
          <pc:sldMk cId="901233773" sldId="282"/>
        </pc:sldMkLst>
        <pc:spChg chg="mod">
          <ac:chgData name="varunsenthil96@gmail.com" userId="9d341a70efec7619" providerId="LiveId" clId="{035E2BB8-588B-4119-AA88-A3AAC89554F6}" dt="2019-04-20T00:34:46.049" v="94" actId="404"/>
          <ac:spMkLst>
            <pc:docMk/>
            <pc:sldMk cId="901233773" sldId="282"/>
            <ac:spMk id="3" creationId="{35F5A5F7-03C5-43DA-855A-F28881215F22}"/>
          </ac:spMkLst>
        </pc:spChg>
        <pc:picChg chg="mod">
          <ac:chgData name="varunsenthil96@gmail.com" userId="9d341a70efec7619" providerId="LiveId" clId="{035E2BB8-588B-4119-AA88-A3AAC89554F6}" dt="2019-04-20T02:05:53.286" v="506" actId="14100"/>
          <ac:picMkLst>
            <pc:docMk/>
            <pc:sldMk cId="901233773" sldId="282"/>
            <ac:picMk id="2" creationId="{DD447253-2033-471F-95B3-C4A65D7ABEEB}"/>
          </ac:picMkLst>
        </pc:picChg>
      </pc:sldChg>
      <pc:sldChg chg="addSp modSp add mod setBg">
        <pc:chgData name="varunsenthil96@gmail.com" userId="9d341a70efec7619" providerId="LiveId" clId="{035E2BB8-588B-4119-AA88-A3AAC89554F6}" dt="2019-04-20T00:22:05.521" v="80" actId="26606"/>
        <pc:sldMkLst>
          <pc:docMk/>
          <pc:sldMk cId="424284834" sldId="283"/>
        </pc:sldMkLst>
        <pc:spChg chg="add mod">
          <ac:chgData name="varunsenthil96@gmail.com" userId="9d341a70efec7619" providerId="LiveId" clId="{035E2BB8-588B-4119-AA88-A3AAC89554F6}" dt="2019-04-20T00:22:05.521" v="80" actId="26606"/>
          <ac:spMkLst>
            <pc:docMk/>
            <pc:sldMk cId="424284834" sldId="283"/>
            <ac:spMk id="4" creationId="{A10B44AA-FB5F-4DE9-8695-CF9126D6F508}"/>
          </ac:spMkLst>
        </pc:spChg>
        <pc:spChg chg="add">
          <ac:chgData name="varunsenthil96@gmail.com" userId="9d341a70efec7619" providerId="LiveId" clId="{035E2BB8-588B-4119-AA88-A3AAC89554F6}" dt="2019-04-20T00:22:05.521" v="80" actId="26606"/>
          <ac:spMkLst>
            <pc:docMk/>
            <pc:sldMk cId="424284834" sldId="283"/>
            <ac:spMk id="17" creationId="{984EBD3F-67EF-44C7-B884-6983D06E0E89}"/>
          </ac:spMkLst>
        </pc:spChg>
        <pc:spChg chg="add">
          <ac:chgData name="varunsenthil96@gmail.com" userId="9d341a70efec7619" providerId="LiveId" clId="{035E2BB8-588B-4119-AA88-A3AAC89554F6}" dt="2019-04-20T00:22:05.521" v="80" actId="26606"/>
          <ac:spMkLst>
            <pc:docMk/>
            <pc:sldMk cId="424284834" sldId="283"/>
            <ac:spMk id="27" creationId="{B498D191-2892-49ED-9A61-B92F9F21870E}"/>
          </ac:spMkLst>
        </pc:spChg>
        <pc:grpChg chg="add">
          <ac:chgData name="varunsenthil96@gmail.com" userId="9d341a70efec7619" providerId="LiveId" clId="{035E2BB8-588B-4119-AA88-A3AAC89554F6}" dt="2019-04-20T00:22:05.521" v="80" actId="26606"/>
          <ac:grpSpMkLst>
            <pc:docMk/>
            <pc:sldMk cId="424284834" sldId="283"/>
            <ac:grpSpMk id="9" creationId="{25363578-2A8C-4658-87B5-C5912F542358}"/>
          </ac:grpSpMkLst>
        </pc:grpChg>
        <pc:grpChg chg="add">
          <ac:chgData name="varunsenthil96@gmail.com" userId="9d341a70efec7619" providerId="LiveId" clId="{035E2BB8-588B-4119-AA88-A3AAC89554F6}" dt="2019-04-20T00:22:05.521" v="80" actId="26606"/>
          <ac:grpSpMkLst>
            <pc:docMk/>
            <pc:sldMk cId="424284834" sldId="283"/>
            <ac:grpSpMk id="19" creationId="{B04EA309-75FB-47C1-A6DE-0641E88285DD}"/>
          </ac:grpSpMkLst>
        </pc:grpChg>
        <pc:picChg chg="add mod ord">
          <ac:chgData name="varunsenthil96@gmail.com" userId="9d341a70efec7619" providerId="LiveId" clId="{035E2BB8-588B-4119-AA88-A3AAC89554F6}" dt="2019-04-20T00:22:05.521" v="80" actId="26606"/>
          <ac:picMkLst>
            <pc:docMk/>
            <pc:sldMk cId="424284834" sldId="283"/>
            <ac:picMk id="3" creationId="{72EA5FBE-CAA2-4228-90B4-DC1051F71978}"/>
          </ac:picMkLst>
        </pc:picChg>
      </pc:sldChg>
      <pc:sldChg chg="addSp delSp modSp add mod setBg">
        <pc:chgData name="varunsenthil96@gmail.com" userId="9d341a70efec7619" providerId="LiveId" clId="{035E2BB8-588B-4119-AA88-A3AAC89554F6}" dt="2019-04-20T00:21:52.312" v="79" actId="26606"/>
        <pc:sldMkLst>
          <pc:docMk/>
          <pc:sldMk cId="4091273561" sldId="284"/>
        </pc:sldMkLst>
        <pc:spChg chg="add">
          <ac:chgData name="varunsenthil96@gmail.com" userId="9d341a70efec7619" providerId="LiveId" clId="{035E2BB8-588B-4119-AA88-A3AAC89554F6}" dt="2019-04-20T00:21:52.312" v="79" actId="26606"/>
          <ac:spMkLst>
            <pc:docMk/>
            <pc:sldMk cId="4091273561" sldId="284"/>
            <ac:spMk id="16" creationId="{084966D2-3C9B-4F47-8231-1DEC33D3BDFE}"/>
          </ac:spMkLst>
        </pc:spChg>
        <pc:grpChg chg="add del">
          <ac:chgData name="varunsenthil96@gmail.com" userId="9d341a70efec7619" providerId="LiveId" clId="{035E2BB8-588B-4119-AA88-A3AAC89554F6}" dt="2019-04-20T00:21:52.299" v="78" actId="26606"/>
          <ac:grpSpMkLst>
            <pc:docMk/>
            <pc:sldMk cId="4091273561" sldId="284"/>
            <ac:grpSpMk id="8" creationId="{C2EAC6F4-CC14-4018-8EB7-80E98A20725F}"/>
          </ac:grpSpMkLst>
        </pc:grpChg>
        <pc:grpChg chg="add">
          <ac:chgData name="varunsenthil96@gmail.com" userId="9d341a70efec7619" providerId="LiveId" clId="{035E2BB8-588B-4119-AA88-A3AAC89554F6}" dt="2019-04-20T00:21:52.312" v="79" actId="26606"/>
          <ac:grpSpMkLst>
            <pc:docMk/>
            <pc:sldMk cId="4091273561" sldId="284"/>
            <ac:grpSpMk id="17" creationId="{DD65B30C-427F-449E-B039-E288E85D8AFA}"/>
          </ac:grpSpMkLst>
        </pc:grpChg>
        <pc:picChg chg="add mod">
          <ac:chgData name="varunsenthil96@gmail.com" userId="9d341a70efec7619" providerId="LiveId" clId="{035E2BB8-588B-4119-AA88-A3AAC89554F6}" dt="2019-04-20T00:21:52.312" v="79" actId="26606"/>
          <ac:picMkLst>
            <pc:docMk/>
            <pc:sldMk cId="4091273561" sldId="284"/>
            <ac:picMk id="3" creationId="{EA380CCC-BC41-4265-9C2A-2DA17F0F7E2A}"/>
          </ac:picMkLst>
        </pc:picChg>
      </pc:sldChg>
      <pc:sldChg chg="addSp modSp add mod setBg">
        <pc:chgData name="varunsenthil96@gmail.com" userId="9d341a70efec7619" providerId="LiveId" clId="{035E2BB8-588B-4119-AA88-A3AAC89554F6}" dt="2019-04-20T01:46:09.477" v="102" actId="14100"/>
        <pc:sldMkLst>
          <pc:docMk/>
          <pc:sldMk cId="3495556166" sldId="285"/>
        </pc:sldMkLst>
        <pc:spChg chg="add">
          <ac:chgData name="varunsenthil96@gmail.com" userId="9d341a70efec7619" providerId="LiveId" clId="{035E2BB8-588B-4119-AA88-A3AAC89554F6}" dt="2019-04-20T01:45:54.534" v="99" actId="26606"/>
          <ac:spMkLst>
            <pc:docMk/>
            <pc:sldMk cId="3495556166" sldId="285"/>
            <ac:spMk id="16" creationId="{8C2CE3DB-200E-4445-B316-69FE3850D6DD}"/>
          </ac:spMkLst>
        </pc:spChg>
        <pc:grpChg chg="add">
          <ac:chgData name="varunsenthil96@gmail.com" userId="9d341a70efec7619" providerId="LiveId" clId="{035E2BB8-588B-4119-AA88-A3AAC89554F6}" dt="2019-04-20T01:45:54.534" v="99" actId="26606"/>
          <ac:grpSpMkLst>
            <pc:docMk/>
            <pc:sldMk cId="3495556166" sldId="285"/>
            <ac:grpSpMk id="8" creationId="{92AFBF86-5DAF-4D46-8786-F4C7A376C54D}"/>
          </ac:grpSpMkLst>
        </pc:grpChg>
        <pc:picChg chg="add mod">
          <ac:chgData name="varunsenthil96@gmail.com" userId="9d341a70efec7619" providerId="LiveId" clId="{035E2BB8-588B-4119-AA88-A3AAC89554F6}" dt="2019-04-20T01:46:09.477" v="102" actId="14100"/>
          <ac:picMkLst>
            <pc:docMk/>
            <pc:sldMk cId="3495556166" sldId="285"/>
            <ac:picMk id="3" creationId="{29239E66-0CCA-4DB8-B04F-620CA74C18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1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6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35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86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72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9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3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3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5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7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5E24-92B1-4C18-9604-D503CF562CF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1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A65E24-92B1-4C18-9604-D503CF562CF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7A05CE-7839-4F09-9A39-3EF63646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9135-6FC3-4D99-96B0-DDC8E8E58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425"/>
            <a:ext cx="10014284" cy="3618898"/>
          </a:xfrm>
        </p:spPr>
        <p:txBody>
          <a:bodyPr anchor="b">
            <a:normAutofit/>
          </a:bodyPr>
          <a:lstStyle/>
          <a:p>
            <a:r>
              <a:rPr lang="en-US" sz="7200" dirty="0"/>
              <a:t>Fund Management Firm using </a:t>
            </a:r>
            <a:r>
              <a:rPr lang="en-US" sz="7200"/>
              <a:t>Oracle Database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FB2A7-D346-4CC2-B528-4EF0E4E51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2726" y="4456082"/>
            <a:ext cx="6752908" cy="13912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badi" panose="020B0604020202020204" pitchFamily="34" charset="0"/>
              </a:rPr>
              <a:t>Nikhil </a:t>
            </a:r>
            <a:r>
              <a:rPr lang="en-US" sz="2400" dirty="0" err="1">
                <a:latin typeface="Abadi" panose="020B0604020202020204" pitchFamily="34" charset="0"/>
              </a:rPr>
              <a:t>Dharane</a:t>
            </a:r>
            <a:r>
              <a:rPr lang="en-US" sz="2400" dirty="0">
                <a:latin typeface="Abadi" panose="020B0604020202020204" pitchFamily="34" charset="0"/>
              </a:rPr>
              <a:t> – 001409173</a:t>
            </a:r>
            <a:br>
              <a:rPr lang="en-US" sz="2400" dirty="0">
                <a:latin typeface="Abadi" panose="020B0604020202020204" pitchFamily="34" charset="0"/>
              </a:rPr>
            </a:br>
            <a:r>
              <a:rPr lang="en-US" sz="2400" dirty="0" err="1">
                <a:latin typeface="Abadi" panose="020B0604020202020204" pitchFamily="34" charset="0"/>
              </a:rPr>
              <a:t>Kaviya</a:t>
            </a:r>
            <a:r>
              <a:rPr lang="en-US" sz="2400" dirty="0">
                <a:latin typeface="Abadi" panose="020B0604020202020204" pitchFamily="34" charset="0"/>
              </a:rPr>
              <a:t> Sachi – 001387786</a:t>
            </a:r>
            <a:br>
              <a:rPr lang="en-US" sz="2400" dirty="0">
                <a:latin typeface="Abadi" panose="020B0604020202020204" pitchFamily="34" charset="0"/>
              </a:rPr>
            </a:br>
            <a:r>
              <a:rPr lang="en-US" sz="2400" dirty="0">
                <a:latin typeface="Abadi" panose="020B0604020202020204" pitchFamily="34" charset="0"/>
              </a:rPr>
              <a:t>Varun Senthil – 001434831</a:t>
            </a:r>
            <a:br>
              <a:rPr lang="en-US" sz="2400" dirty="0">
                <a:latin typeface="Abadi" panose="020B0604020202020204" pitchFamily="34" charset="0"/>
              </a:rPr>
            </a:br>
            <a:r>
              <a:rPr lang="en-US" sz="2400" dirty="0" err="1">
                <a:latin typeface="Abadi" panose="020B0604020202020204" pitchFamily="34" charset="0"/>
              </a:rPr>
              <a:t>Anuja</a:t>
            </a:r>
            <a:r>
              <a:rPr lang="en-US" sz="2400" dirty="0">
                <a:latin typeface="Abadi" panose="020B0604020202020204" pitchFamily="34" charset="0"/>
              </a:rPr>
              <a:t> </a:t>
            </a:r>
            <a:r>
              <a:rPr lang="en-US" sz="2400" dirty="0" err="1">
                <a:latin typeface="Abadi" panose="020B0604020202020204" pitchFamily="34" charset="0"/>
              </a:rPr>
              <a:t>Suryawanshi</a:t>
            </a:r>
            <a:r>
              <a:rPr lang="en-US" sz="2400" dirty="0">
                <a:latin typeface="Abadi" panose="020B0604020202020204" pitchFamily="34" charset="0"/>
              </a:rPr>
              <a:t> - 001383812</a:t>
            </a:r>
          </a:p>
        </p:txBody>
      </p:sp>
    </p:spTree>
    <p:extLst>
      <p:ext uri="{BB962C8B-B14F-4D97-AF65-F5344CB8AC3E}">
        <p14:creationId xmlns:p14="http://schemas.microsoft.com/office/powerpoint/2010/main" val="1873306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8A2FE9-51DC-4309-ABED-1DE26653E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66" y="1804736"/>
            <a:ext cx="10071034" cy="50532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37D22-D81C-40C4-A9E2-0CAC1CA1B3E3}"/>
              </a:ext>
            </a:extLst>
          </p:cNvPr>
          <p:cNvSpPr txBox="1">
            <a:spLocks/>
          </p:cNvSpPr>
          <p:nvPr/>
        </p:nvSpPr>
        <p:spPr>
          <a:xfrm>
            <a:off x="2193069" y="1193017"/>
            <a:ext cx="5035963" cy="64780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/>
              <a:t>Create Tables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971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5CBB31-209C-47D1-80DF-8F609AB1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89" y="1334153"/>
            <a:ext cx="9833811" cy="55238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DD42-1917-451B-B48F-9DD2C023E997}"/>
              </a:ext>
            </a:extLst>
          </p:cNvPr>
          <p:cNvSpPr txBox="1">
            <a:spLocks/>
          </p:cNvSpPr>
          <p:nvPr/>
        </p:nvSpPr>
        <p:spPr>
          <a:xfrm>
            <a:off x="2239131" y="686344"/>
            <a:ext cx="5035963" cy="64780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/>
              <a:t>Create Tables</a:t>
            </a:r>
          </a:p>
        </p:txBody>
      </p:sp>
    </p:spTree>
    <p:extLst>
      <p:ext uri="{BB962C8B-B14F-4D97-AF65-F5344CB8AC3E}">
        <p14:creationId xmlns:p14="http://schemas.microsoft.com/office/powerpoint/2010/main" val="17330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1D9FF0-3CEB-4209-B8F3-233DF708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88" y="721894"/>
            <a:ext cx="9767512" cy="61361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DB73-79AA-41F8-8D0E-6621B467E3B1}"/>
              </a:ext>
            </a:extLst>
          </p:cNvPr>
          <p:cNvSpPr txBox="1">
            <a:spLocks/>
          </p:cNvSpPr>
          <p:nvPr/>
        </p:nvSpPr>
        <p:spPr>
          <a:xfrm>
            <a:off x="2424488" y="74085"/>
            <a:ext cx="5035963" cy="64780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/>
              <a:t>Create Tables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465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D135E4-8995-43FA-8CAB-D878F09A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7" y="2177716"/>
            <a:ext cx="11207663" cy="3429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06AA69-ACE6-4D3B-AA66-8E3688B3F51B}"/>
              </a:ext>
            </a:extLst>
          </p:cNvPr>
          <p:cNvSpPr txBox="1">
            <a:spLocks/>
          </p:cNvSpPr>
          <p:nvPr/>
        </p:nvSpPr>
        <p:spPr>
          <a:xfrm>
            <a:off x="1314765" y="1626158"/>
            <a:ext cx="5035963" cy="64780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/>
              <a:t>Client Table</a:t>
            </a:r>
          </a:p>
        </p:txBody>
      </p:sp>
    </p:spTree>
    <p:extLst>
      <p:ext uri="{BB962C8B-B14F-4D97-AF65-F5344CB8AC3E}">
        <p14:creationId xmlns:p14="http://schemas.microsoft.com/office/powerpoint/2010/main" val="342787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4156D8-5301-4D7D-8834-2F6DA0D3D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768" y="2989197"/>
            <a:ext cx="8106565" cy="38688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5CBEA5-AF53-423A-B75B-A2DD7581026B}"/>
              </a:ext>
            </a:extLst>
          </p:cNvPr>
          <p:cNvSpPr/>
          <p:nvPr/>
        </p:nvSpPr>
        <p:spPr>
          <a:xfrm>
            <a:off x="1818301" y="3649055"/>
            <a:ext cx="2122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Stock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6EA10-24AB-41A4-BFD3-B69750F1D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744" y="13165"/>
            <a:ext cx="5036719" cy="18905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F2AFFC-A452-40A0-8863-E169B03064D6}"/>
              </a:ext>
            </a:extLst>
          </p:cNvPr>
          <p:cNvSpPr/>
          <p:nvPr/>
        </p:nvSpPr>
        <p:spPr>
          <a:xfrm>
            <a:off x="6811408" y="524576"/>
            <a:ext cx="44647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55741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1E08D-26BE-4C82-B808-12AE6BD97E74}"/>
              </a:ext>
            </a:extLst>
          </p:cNvPr>
          <p:cNvSpPr/>
          <p:nvPr/>
        </p:nvSpPr>
        <p:spPr>
          <a:xfrm>
            <a:off x="3416968" y="865182"/>
            <a:ext cx="3808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Proposal Status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7EB78B-AE14-467A-B276-56266A7F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68" y="1449957"/>
            <a:ext cx="8775032" cy="54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0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B3D4F4-F1F4-418A-A160-2B41411F7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856003"/>
            <a:ext cx="11477625" cy="34575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FBC510-A43A-47DC-AA80-5089D29BFAE7}"/>
              </a:ext>
            </a:extLst>
          </p:cNvPr>
          <p:cNvSpPr/>
          <p:nvPr/>
        </p:nvSpPr>
        <p:spPr>
          <a:xfrm>
            <a:off x="1343318" y="1271228"/>
            <a:ext cx="32527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Stock Parameter</a:t>
            </a:r>
          </a:p>
        </p:txBody>
      </p:sp>
    </p:spTree>
    <p:extLst>
      <p:ext uri="{BB962C8B-B14F-4D97-AF65-F5344CB8AC3E}">
        <p14:creationId xmlns:p14="http://schemas.microsoft.com/office/powerpoint/2010/main" val="193750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9052AB-3A2B-4554-ADF4-E23FC4A31F7E}"/>
              </a:ext>
            </a:extLst>
          </p:cNvPr>
          <p:cNvSpPr/>
          <p:nvPr/>
        </p:nvSpPr>
        <p:spPr>
          <a:xfrm>
            <a:off x="845667" y="4766391"/>
            <a:ext cx="2417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Profit Gained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4FCF7-D74C-43C6-B307-84C8597C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65" y="127657"/>
            <a:ext cx="7454435" cy="67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2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19700B-CA6E-46FC-9E65-4200160104D0}"/>
              </a:ext>
            </a:extLst>
          </p:cNvPr>
          <p:cNvSpPr/>
          <p:nvPr/>
        </p:nvSpPr>
        <p:spPr>
          <a:xfrm>
            <a:off x="782052" y="4821091"/>
            <a:ext cx="2535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Proposal Sent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D1967-6AD6-4D6B-86BB-83B54288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85" y="162588"/>
            <a:ext cx="5529763" cy="66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18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DED8E5-FB80-4915-B030-54A664FF7C1E}"/>
              </a:ext>
            </a:extLst>
          </p:cNvPr>
          <p:cNvSpPr/>
          <p:nvPr/>
        </p:nvSpPr>
        <p:spPr>
          <a:xfrm>
            <a:off x="711814" y="4855946"/>
            <a:ext cx="2515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Status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C7D0A-A1D7-46CA-8034-EADCA623E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394" y="165601"/>
            <a:ext cx="6121792" cy="66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667F-3B7C-4945-A65F-53D35226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/>
              <a:t>Purpose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51DCC-593E-4C40-B833-6CCA8EEE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4000" dirty="0"/>
              <a:t>The purpose of this project is to create a database that provides the fund management firm with the strategies to filter their clients based on their portfolio and investment interests in order to propose an optimal investment plan.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3519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447253-2033-471F-95B3-C4A65D7ABE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95863" y="2225843"/>
            <a:ext cx="9196137" cy="46480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F5A5F7-03C5-43DA-855A-F28881215F22}"/>
              </a:ext>
            </a:extLst>
          </p:cNvPr>
          <p:cNvSpPr/>
          <p:nvPr/>
        </p:nvSpPr>
        <p:spPr>
          <a:xfrm>
            <a:off x="947228" y="4535905"/>
            <a:ext cx="1603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901233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363578-2A8C-4658-87B5-C5912F54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218F359-143F-4C4D-89E0-5264C1C84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62ADA4B7-AAC9-4634-808E-1FFA83601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32EDB2D2-BC10-4870-9DC7-868590D46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93A2EC2-7274-4905-8DAF-A2D40303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76BE7D1-3188-44D8-8A0A-51164D0A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045A432-8539-4E56-9560-4B67D2520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4EBD3F-67EF-44C7-B884-6983D06E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B44AA-FB5F-4DE9-8695-CF9126D6F508}"/>
              </a:ext>
            </a:extLst>
          </p:cNvPr>
          <p:cNvSpPr txBox="1"/>
          <p:nvPr/>
        </p:nvSpPr>
        <p:spPr>
          <a:xfrm>
            <a:off x="8041742" y="648930"/>
            <a:ext cx="3461281" cy="3347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n w="3175" cmpd="sng">
                  <a:noFill/>
                </a:ln>
                <a:latin typeface="+mj-lt"/>
                <a:ea typeface="+mj-ea"/>
                <a:cs typeface="+mj-cs"/>
              </a:rPr>
              <a:t>Client Profit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4EA309-75FB-47C1-A6DE-0641E882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46C35B8F-F012-4EB6-9A40-14AC47D5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86B5E619-B0C5-46FF-83E1-4B39600A8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8FED7728-C4A5-4FEC-8B1F-B1847A9A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3B9EAFCC-013A-4E5C-8D5D-DE083A1BD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B902B53C-309D-40B8-AAEC-7A08AEB09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AA81E4B-E270-4490-BDD4-668078C7D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B498D191-2892-49ED-9A61-B92F9F218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A5FBE-CAA2-4228-90B4-DC1051F71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0" y="1106393"/>
            <a:ext cx="6202778" cy="43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4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80CCC-BC41-4265-9C2A-2DA17F0F7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140" y="974724"/>
            <a:ext cx="7204448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73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2AFBF86-5DAF-4D46-8786-F4C7A376C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19B3BDB-2DCF-406C-9AA8-9E0970E1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12B0D721-E797-4F4F-929E-7008008C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9530C853-97C0-43FB-B7C2-1E5E42A73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DCAD804E-1F0F-4678-871B-39A05266F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3EE94EE6-76C6-4910-A4B6-935054712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87D2EB15-59ED-43BB-8CED-7BA0BB5D3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8C2CE3DB-200E-4445-B316-69FE3850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2279" y="648931"/>
            <a:ext cx="893074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39E66-0CCA-4DB8-B04F-620CA74C1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303" y="749597"/>
            <a:ext cx="4296855" cy="50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5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B739-7ED0-415D-9C1E-852A39AF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1BA6-DE20-483F-995C-7A8A15DC4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5685"/>
            <a:ext cx="10210385" cy="3625516"/>
          </a:xfrm>
        </p:spPr>
        <p:txBody>
          <a:bodyPr>
            <a:normAutofit/>
          </a:bodyPr>
          <a:lstStyle/>
          <a:p>
            <a:pPr lvl="0"/>
            <a:r>
              <a:rPr lang="en-IN" sz="2800" dirty="0"/>
              <a:t>Suggesting different investment plans by using the client portfolio and their past investment trends to fund management firm.</a:t>
            </a:r>
            <a:endParaRPr lang="en-US" sz="2800" dirty="0"/>
          </a:p>
          <a:p>
            <a:pPr lvl="0"/>
            <a:r>
              <a:rPr lang="en-IN" sz="2800" dirty="0"/>
              <a:t>Involve the risk management strategies.</a:t>
            </a:r>
            <a:endParaRPr lang="en-US" sz="2800" dirty="0"/>
          </a:p>
          <a:p>
            <a:pPr lvl="0"/>
            <a:r>
              <a:rPr lang="en-IN" sz="2800" dirty="0"/>
              <a:t>Reducing man-force by building the communication channel through automated emails.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519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7B4E-C4BD-425C-903B-54E2D402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259840"/>
          </a:xfrm>
        </p:spPr>
        <p:txBody>
          <a:bodyPr>
            <a:normAutofit/>
          </a:bodyPr>
          <a:lstStyle/>
          <a:p>
            <a:r>
              <a:rPr lang="en-US" sz="5400" dirty="0"/>
              <a:t>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28D2-8065-45D0-A73C-A3AC3F113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9841"/>
            <a:ext cx="10018713" cy="5598160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Every Client-Stock proposal should have a unique transaction ID which is used to track the transaction header and all the minor details</a:t>
            </a:r>
          </a:p>
          <a:p>
            <a:pPr lvl="0"/>
            <a:r>
              <a:rPr lang="en-IN" dirty="0"/>
              <a:t>Every parameter condition must not be null and should have a certain value within its range associated with it</a:t>
            </a:r>
          </a:p>
          <a:p>
            <a:pPr lvl="0"/>
            <a:r>
              <a:rPr lang="en-IN" dirty="0"/>
              <a:t>Based on </a:t>
            </a:r>
            <a:r>
              <a:rPr lang="en-IN" dirty="0" err="1"/>
              <a:t>Stock_Parameter</a:t>
            </a:r>
            <a:r>
              <a:rPr lang="en-IN" dirty="0"/>
              <a:t>, Evaluation is performed and categorized as High / Moderate / Low</a:t>
            </a:r>
          </a:p>
          <a:p>
            <a:pPr lvl="0"/>
            <a:r>
              <a:rPr lang="en-IN" dirty="0"/>
              <a:t>Every </a:t>
            </a:r>
            <a:r>
              <a:rPr lang="en-IN" dirty="0" err="1"/>
              <a:t>Stock_Proposal</a:t>
            </a:r>
            <a:r>
              <a:rPr lang="en-IN" dirty="0"/>
              <a:t> should be Accepted/Rejected by the client</a:t>
            </a:r>
          </a:p>
          <a:p>
            <a:pPr lvl="0"/>
            <a:r>
              <a:rPr lang="en-IN" dirty="0"/>
              <a:t>Every stock is evaluated first and proposed to the client only if the client minimum conditions are met for the stock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9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5363578-2A8C-4658-87B5-C5912F54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E218F359-143F-4C4D-89E0-5264C1C84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2ADA4B7-AAC9-4634-808E-1FFA83601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32EDB2D2-BC10-4870-9DC7-868590D46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293A2EC2-7274-4905-8DAF-A2D40303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676BE7D1-3188-44D8-8A0A-51164D0A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2045A432-8539-4E56-9560-4B67D2520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84EBD3F-67EF-44C7-B884-6983D06E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FFCCF-6727-4665-9262-78CB2DA8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Process Flow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4EA309-75FB-47C1-A6DE-0641E882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46C35B8F-F012-4EB6-9A40-14AC47D5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6B5E619-B0C5-46FF-83E1-4B39600A8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8FED7728-C4A5-4FEC-8B1F-B1847A9A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3B9EAFCC-013A-4E5C-8D5D-DE083A1BD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B902B53C-309D-40B8-AAEC-7A08AEB09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AAA81E4B-E270-4490-BDD4-668078C7D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1" name="Rounded Rectangle 16">
            <a:extLst>
              <a:ext uri="{FF2B5EF4-FFF2-40B4-BE49-F238E27FC236}">
                <a16:creationId xmlns:a16="http://schemas.microsoft.com/office/drawing/2014/main" id="{B498D191-2892-49ED-9A61-B92F9F218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34DA2-6D56-49E1-BE4A-D34BA3584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21" y="772160"/>
            <a:ext cx="4086224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3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9FF5-7BAF-4573-A4FA-CC2CE513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4806" y="4390266"/>
            <a:ext cx="4637260" cy="1192387"/>
          </a:xfrm>
        </p:spPr>
        <p:txBody>
          <a:bodyPr>
            <a:normAutofit/>
          </a:bodyPr>
          <a:lstStyle/>
          <a:p>
            <a:r>
              <a:rPr lang="en-US" sz="6600" b="1" dirty="0"/>
              <a:t>ERD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F90751-315D-4E8B-B979-20AD5B7751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0"/>
            <a:ext cx="8422104" cy="7591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794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0B26-1FEA-4798-B117-1327CB89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104" y="242180"/>
            <a:ext cx="9183792" cy="515288"/>
          </a:xfrm>
        </p:spPr>
        <p:txBody>
          <a:bodyPr>
            <a:noAutofit/>
          </a:bodyPr>
          <a:lstStyle/>
          <a:p>
            <a:r>
              <a:rPr lang="en-US" sz="600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C677-DBB9-46AB-85BA-EDF5F2573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101" y="1313337"/>
            <a:ext cx="5035963" cy="64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Create Tables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5034B4-E0C0-4FE6-9FA2-074E6C463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01" y="1961146"/>
            <a:ext cx="9986899" cy="48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4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796DDE-3C99-40BB-B941-30881E91E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42" y="609435"/>
            <a:ext cx="7680158" cy="62485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A70E-743B-4287-82E0-683D261D3D31}"/>
              </a:ext>
            </a:extLst>
          </p:cNvPr>
          <p:cNvSpPr txBox="1">
            <a:spLocks/>
          </p:cNvSpPr>
          <p:nvPr/>
        </p:nvSpPr>
        <p:spPr>
          <a:xfrm>
            <a:off x="785375" y="4814526"/>
            <a:ext cx="5035963" cy="64780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/>
              <a:t>Create Tables</a:t>
            </a:r>
          </a:p>
        </p:txBody>
      </p:sp>
    </p:spTree>
    <p:extLst>
      <p:ext uri="{BB962C8B-B14F-4D97-AF65-F5344CB8AC3E}">
        <p14:creationId xmlns:p14="http://schemas.microsoft.com/office/powerpoint/2010/main" val="46346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91BC68-2799-4197-AEEA-F2FD1F00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209675"/>
            <a:ext cx="9877425" cy="56483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552A3D-E336-4FDC-8112-31E3EC1246FB}"/>
              </a:ext>
            </a:extLst>
          </p:cNvPr>
          <p:cNvSpPr txBox="1">
            <a:spLocks/>
          </p:cNvSpPr>
          <p:nvPr/>
        </p:nvSpPr>
        <p:spPr>
          <a:xfrm>
            <a:off x="2217324" y="561866"/>
            <a:ext cx="5035963" cy="64780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/>
              <a:t>Create Tables</a:t>
            </a:r>
          </a:p>
        </p:txBody>
      </p:sp>
    </p:spTree>
    <p:extLst>
      <p:ext uri="{BB962C8B-B14F-4D97-AF65-F5344CB8AC3E}">
        <p14:creationId xmlns:p14="http://schemas.microsoft.com/office/powerpoint/2010/main" val="470997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218</Words>
  <Application>Microsoft Office PowerPoint</Application>
  <PresentationFormat>Widescreen</PresentationFormat>
  <Paragraphs>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Abadi</vt:lpstr>
      <vt:lpstr>Arial</vt:lpstr>
      <vt:lpstr>Corbel</vt:lpstr>
      <vt:lpstr>Parallax</vt:lpstr>
      <vt:lpstr>Fund Management Firm using Oracle Database</vt:lpstr>
      <vt:lpstr>Purpose of Project</vt:lpstr>
      <vt:lpstr>Project Objectives</vt:lpstr>
      <vt:lpstr>Business Rules</vt:lpstr>
      <vt:lpstr>Process Flow</vt:lpstr>
      <vt:lpstr>ERD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Strategies for Fund Management Firm</dc:title>
  <dc:creator>varunsenthil96@gmail.com</dc:creator>
  <cp:lastModifiedBy>Kaviya</cp:lastModifiedBy>
  <cp:revision>2</cp:revision>
  <dcterms:created xsi:type="dcterms:W3CDTF">2019-04-20T01:45:54Z</dcterms:created>
  <dcterms:modified xsi:type="dcterms:W3CDTF">2019-08-14T23:51:14Z</dcterms:modified>
</cp:coreProperties>
</file>