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68" r:id="rId5"/>
    <p:sldId id="265" r:id="rId6"/>
    <p:sldId id="259" r:id="rId7"/>
    <p:sldId id="272" r:id="rId8"/>
    <p:sldId id="278" r:id="rId9"/>
    <p:sldId id="277" r:id="rId10"/>
    <p:sldId id="261" r:id="rId11"/>
    <p:sldId id="262" r:id="rId12"/>
    <p:sldId id="275" r:id="rId13"/>
    <p:sldId id="264" r:id="rId14"/>
    <p:sldId id="267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94737" autoAdjust="0"/>
  </p:normalViewPr>
  <p:slideViewPr>
    <p:cSldViewPr>
      <p:cViewPr varScale="1">
        <p:scale>
          <a:sx n="70" d="100"/>
          <a:sy n="70" d="100"/>
        </p:scale>
        <p:origin x="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890AB-761C-FA4B-B94D-712D9EFFA714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2940-251F-C540-AB82-4CFDB560D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96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4603" y="-1209114"/>
            <a:ext cx="3128852" cy="4475628"/>
            <a:chOff x="0" y="0"/>
            <a:chExt cx="4171802" cy="5967504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37845" y="2904829"/>
              <a:ext cx="4223843" cy="1753489"/>
              <a:chOff x="0" y="0"/>
              <a:chExt cx="1529602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504202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504202" h="635000">
                    <a:moveTo>
                      <a:pt x="1186702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186702" y="635000"/>
                    </a:lnTo>
                    <a:cubicBezTo>
                      <a:pt x="1361962" y="635000"/>
                      <a:pt x="1504202" y="492760"/>
                      <a:pt x="1504202" y="317500"/>
                    </a:cubicBezTo>
                    <a:cubicBezTo>
                      <a:pt x="1504202" y="142240"/>
                      <a:pt x="1361962" y="0"/>
                      <a:pt x="1186702" y="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90093" y="1309628"/>
              <a:ext cx="4224989" cy="1753489"/>
              <a:chOff x="0" y="0"/>
              <a:chExt cx="1530017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50461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504617" h="635000">
                    <a:moveTo>
                      <a:pt x="1187117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187117" y="635000"/>
                    </a:lnTo>
                    <a:cubicBezTo>
                      <a:pt x="1362377" y="635000"/>
                      <a:pt x="1504617" y="492760"/>
                      <a:pt x="1504617" y="317500"/>
                    </a:cubicBezTo>
                    <a:cubicBezTo>
                      <a:pt x="1504617" y="142240"/>
                      <a:pt x="1362377" y="0"/>
                      <a:pt x="1187117" y="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2645852" y="3788048"/>
            <a:ext cx="6296183" cy="8370736"/>
            <a:chOff x="0" y="0"/>
            <a:chExt cx="8394911" cy="11160981"/>
          </a:xfrm>
        </p:grpSpPr>
        <p:grpSp>
          <p:nvGrpSpPr>
            <p:cNvPr id="8" name="Group 8"/>
            <p:cNvGrpSpPr/>
            <p:nvPr/>
          </p:nvGrpSpPr>
          <p:grpSpPr>
            <a:xfrm rot="-3023023">
              <a:off x="1486137" y="2337322"/>
              <a:ext cx="7252904" cy="2518239"/>
              <a:chOff x="0" y="0"/>
              <a:chExt cx="1828895" cy="635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0"/>
                <a:ext cx="180349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03495" h="635000">
                    <a:moveTo>
                      <a:pt x="148599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85995" y="635000"/>
                    </a:lnTo>
                    <a:cubicBezTo>
                      <a:pt x="1661255" y="635000"/>
                      <a:pt x="1803495" y="492760"/>
                      <a:pt x="1803495" y="317500"/>
                    </a:cubicBezTo>
                    <a:cubicBezTo>
                      <a:pt x="1803495" y="142240"/>
                      <a:pt x="1661255" y="0"/>
                      <a:pt x="1485995" y="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3023023">
              <a:off x="-342864" y="6308114"/>
              <a:ext cx="7245912" cy="2518239"/>
              <a:chOff x="0" y="0"/>
              <a:chExt cx="1827132" cy="635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0"/>
                <a:ext cx="1801732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01732" h="635000">
                    <a:moveTo>
                      <a:pt x="1484232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84232" y="635000"/>
                    </a:lnTo>
                    <a:cubicBezTo>
                      <a:pt x="1659492" y="635000"/>
                      <a:pt x="1801732" y="492760"/>
                      <a:pt x="1801732" y="317500"/>
                    </a:cubicBezTo>
                    <a:cubicBezTo>
                      <a:pt x="1801732" y="142240"/>
                      <a:pt x="1659492" y="0"/>
                      <a:pt x="1484232" y="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199471" y="-1537010"/>
            <a:ext cx="8644705" cy="11633510"/>
            <a:chOff x="0" y="0"/>
            <a:chExt cx="11526274" cy="15511347"/>
          </a:xfrm>
        </p:grpSpPr>
        <p:grpSp>
          <p:nvGrpSpPr>
            <p:cNvPr id="13" name="Group 13"/>
            <p:cNvGrpSpPr/>
            <p:nvPr/>
          </p:nvGrpSpPr>
          <p:grpSpPr>
            <a:xfrm rot="-3023023">
              <a:off x="1236275" y="3339075"/>
              <a:ext cx="10618012" cy="4143001"/>
              <a:chOff x="0" y="0"/>
              <a:chExt cx="1627428" cy="635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3023023">
              <a:off x="-328013" y="8029271"/>
              <a:ext cx="10618012" cy="4143001"/>
              <a:chOff x="0" y="0"/>
              <a:chExt cx="1627428" cy="635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2281097" y="1319351"/>
            <a:ext cx="17435104" cy="7033820"/>
            <a:chOff x="-319804" y="-1092083"/>
            <a:chExt cx="23246806" cy="9378428"/>
          </a:xfrm>
        </p:grpSpPr>
        <p:sp>
          <p:nvSpPr>
            <p:cNvPr id="18" name="TextBox 18"/>
            <p:cNvSpPr txBox="1"/>
            <p:nvPr/>
          </p:nvSpPr>
          <p:spPr>
            <a:xfrm>
              <a:off x="-319804" y="-1092083"/>
              <a:ext cx="19947477" cy="4394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487"/>
                </a:lnSpc>
                <a:spcBef>
                  <a:spcPct val="0"/>
                </a:spcBef>
              </a:pPr>
              <a:r>
                <a:rPr lang="en-US" sz="13205" b="1" spc="330" dirty="0">
                  <a:solidFill>
                    <a:srgbClr val="1D617A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6000" b="1" spc="330" dirty="0">
                  <a:solidFill>
                    <a:srgbClr val="1D617A"/>
                  </a:solidFill>
                  <a:latin typeface="Arial" charset="0"/>
                  <a:ea typeface="Arial" charset="0"/>
                  <a:cs typeface="Arial" charset="0"/>
                </a:rPr>
                <a:t>Social Media Data Streaming</a:t>
              </a:r>
              <a:endParaRPr lang="en-US" sz="6000" b="1" spc="33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242734" y="6193378"/>
              <a:ext cx="19684268" cy="209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99"/>
                </a:lnSpc>
              </a:pPr>
              <a:r>
                <a:rPr lang="en-US" sz="4571" spc="114" dirty="0">
                  <a:solidFill>
                    <a:srgbClr val="1D617A"/>
                  </a:solidFill>
                  <a:latin typeface="字由点字典黑 35J Bold"/>
                </a:rPr>
                <a:t>                                        </a:t>
              </a:r>
              <a:r>
                <a:rPr lang="en-US" sz="4571" spc="114" dirty="0">
                  <a:solidFill>
                    <a:srgbClr val="1D617A"/>
                  </a:solidFill>
                </a:rPr>
                <a:t>----</a:t>
              </a:r>
              <a:r>
                <a:rPr lang="en-US" sz="4571" spc="114" dirty="0">
                  <a:solidFill>
                    <a:srgbClr val="1D617A"/>
                  </a:solidFill>
                  <a:latin typeface="Arial" charset="0"/>
                  <a:ea typeface="Arial" charset="0"/>
                  <a:cs typeface="Arial" charset="0"/>
                </a:rPr>
                <a:t>   Kayla Liu </a:t>
              </a:r>
            </a:p>
            <a:p>
              <a:pPr>
                <a:lnSpc>
                  <a:spcPts val="6399"/>
                </a:lnSpc>
                <a:spcBef>
                  <a:spcPct val="0"/>
                </a:spcBef>
              </a:pPr>
              <a:r>
                <a:rPr lang="en-US" sz="4571" spc="114" dirty="0">
                  <a:solidFill>
                    <a:srgbClr val="1D617A"/>
                  </a:solidFill>
                  <a:latin typeface="Arial" charset="0"/>
                  <a:ea typeface="Arial" charset="0"/>
                  <a:cs typeface="Arial" charset="0"/>
                </a:rPr>
                <a:t>                                         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63211" y="-190500"/>
              <a:ext cx="19684266" cy="1563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7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4800" y="3771900"/>
            <a:ext cx="8667750" cy="68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/>
          </a:p>
        </p:txBody>
      </p:sp>
      <p:grpSp>
        <p:nvGrpSpPr>
          <p:cNvPr id="3" name="Group 3"/>
          <p:cNvGrpSpPr/>
          <p:nvPr/>
        </p:nvGrpSpPr>
        <p:grpSpPr>
          <a:xfrm rot="-3023023">
            <a:off x="16188407" y="152381"/>
            <a:ext cx="3233110" cy="1072835"/>
            <a:chOff x="0" y="0"/>
            <a:chExt cx="1913644" cy="635000"/>
          </a:xfrm>
        </p:grpSpPr>
        <p:sp>
          <p:nvSpPr>
            <p:cNvPr id="4" name="Freeform 4"/>
            <p:cNvSpPr/>
            <p:nvPr/>
          </p:nvSpPr>
          <p:spPr>
            <a:xfrm>
              <a:off x="12700" y="0"/>
              <a:ext cx="1888244" cy="635000"/>
            </a:xfrm>
            <a:custGeom>
              <a:avLst/>
              <a:gdLst/>
              <a:ahLst/>
              <a:cxnLst/>
              <a:rect l="l" t="t" r="r" b="b"/>
              <a:pathLst>
                <a:path w="1888244" h="635000">
                  <a:moveTo>
                    <a:pt x="1570744" y="0"/>
                  </a:moveTo>
                  <a:lnTo>
                    <a:pt x="317500" y="0"/>
                  </a:lnTo>
                  <a:cubicBezTo>
                    <a:pt x="142240" y="0"/>
                    <a:pt x="0" y="142240"/>
                    <a:pt x="0" y="317500"/>
                  </a:cubicBezTo>
                  <a:cubicBezTo>
                    <a:pt x="0" y="492760"/>
                    <a:pt x="142240" y="635000"/>
                    <a:pt x="317500" y="635000"/>
                  </a:cubicBezTo>
                  <a:lnTo>
                    <a:pt x="1570744" y="635000"/>
                  </a:lnTo>
                  <a:cubicBezTo>
                    <a:pt x="1746004" y="635000"/>
                    <a:pt x="1888244" y="492760"/>
                    <a:pt x="1888244" y="317500"/>
                  </a:cubicBezTo>
                  <a:cubicBezTo>
                    <a:pt x="1888244" y="142240"/>
                    <a:pt x="1746004" y="0"/>
                    <a:pt x="1570744" y="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43000" y="952500"/>
            <a:ext cx="1939447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7250" indent="-857250">
              <a:buFont typeface="Wingdings" charset="2"/>
              <a:buChar char="Ø"/>
            </a:pPr>
            <a:r>
              <a:rPr lang="en-US" altLang="zh-CN" sz="6000" spc="5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259596"/>
            <a:ext cx="7188200" cy="6138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59596"/>
            <a:ext cx="7467600" cy="6438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16326" y="8976981"/>
            <a:ext cx="17281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pc="5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REFERENCE: https://</a:t>
            </a:r>
            <a:r>
              <a:rPr lang="en-US" altLang="zh-CN" sz="4000" spc="57" dirty="0" err="1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www.youtube.com</a:t>
            </a:r>
            <a:r>
              <a:rPr lang="en-US" altLang="zh-CN" sz="4000" spc="5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sz="4000" spc="57" dirty="0" err="1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watch?v</a:t>
            </a:r>
            <a:r>
              <a:rPr lang="en-US" altLang="zh-CN" sz="4000" spc="5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=9RAA845Gxn8</a:t>
            </a:r>
            <a:endParaRPr lang="zh-CN" altLang="en-US" sz="4000" spc="57" dirty="0">
              <a:solidFill>
                <a:srgbClr val="DBEFE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1468" y="-4918375"/>
            <a:ext cx="13075318" cy="19205043"/>
            <a:chOff x="0" y="0"/>
            <a:chExt cx="17433758" cy="25606723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2492869" y="4848275"/>
              <a:ext cx="15417158" cy="6015561"/>
              <a:chOff x="0" y="0"/>
              <a:chExt cx="1627428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476269" y="14742887"/>
              <a:ext cx="15417158" cy="6015561"/>
              <a:chOff x="0" y="0"/>
              <a:chExt cx="1627428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417260" y="1829417"/>
            <a:ext cx="3384294" cy="5084016"/>
            <a:chOff x="0" y="0"/>
            <a:chExt cx="4512392" cy="6778688"/>
          </a:xfrm>
        </p:grpSpPr>
        <p:grpSp>
          <p:nvGrpSpPr>
            <p:cNvPr id="8" name="Group 8"/>
            <p:cNvGrpSpPr/>
            <p:nvPr/>
          </p:nvGrpSpPr>
          <p:grpSpPr>
            <a:xfrm rot="-3023023">
              <a:off x="-213821" y="3437421"/>
              <a:ext cx="4947146" cy="1753489"/>
              <a:chOff x="0" y="0"/>
              <a:chExt cx="1791536" cy="635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0"/>
                <a:ext cx="1766136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66136" h="635000">
                    <a:moveTo>
                      <a:pt x="1448636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48636" y="635000"/>
                    </a:lnTo>
                    <a:cubicBezTo>
                      <a:pt x="1623896" y="635000"/>
                      <a:pt x="1766136" y="492760"/>
                      <a:pt x="1766136" y="317500"/>
                    </a:cubicBezTo>
                    <a:cubicBezTo>
                      <a:pt x="1766136" y="142240"/>
                      <a:pt x="1623896" y="0"/>
                      <a:pt x="1448636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3023023">
              <a:off x="-222953" y="1592074"/>
              <a:ext cx="4958299" cy="1753489"/>
              <a:chOff x="0" y="0"/>
              <a:chExt cx="1795575" cy="635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0"/>
                <a:ext cx="177017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70175" h="635000">
                    <a:moveTo>
                      <a:pt x="145267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52675" y="635000"/>
                    </a:lnTo>
                    <a:cubicBezTo>
                      <a:pt x="1627935" y="635000"/>
                      <a:pt x="1770175" y="492760"/>
                      <a:pt x="1770175" y="317500"/>
                    </a:cubicBezTo>
                    <a:cubicBezTo>
                      <a:pt x="1770175" y="142240"/>
                      <a:pt x="1627935" y="0"/>
                      <a:pt x="1452675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609600" y="885686"/>
            <a:ext cx="192024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1" indent="-685800">
              <a:lnSpc>
                <a:spcPts val="56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US" altLang="zh-CN" sz="48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Web page</a:t>
            </a:r>
            <a:endParaRPr lang="en-US" sz="4000" spc="100" dirty="0">
              <a:solidFill>
                <a:srgbClr val="1D617A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75663"/>
            <a:ext cx="10668000" cy="7759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1468" y="-4918375"/>
            <a:ext cx="13075318" cy="19205043"/>
            <a:chOff x="0" y="0"/>
            <a:chExt cx="17433758" cy="25606723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2492869" y="4848275"/>
              <a:ext cx="15417158" cy="6015561"/>
              <a:chOff x="0" y="0"/>
              <a:chExt cx="1627428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476269" y="14742887"/>
              <a:ext cx="15417158" cy="6015561"/>
              <a:chOff x="0" y="0"/>
              <a:chExt cx="1627428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417260" y="1829417"/>
            <a:ext cx="3384294" cy="5084016"/>
            <a:chOff x="0" y="0"/>
            <a:chExt cx="4512392" cy="6778688"/>
          </a:xfrm>
        </p:grpSpPr>
        <p:grpSp>
          <p:nvGrpSpPr>
            <p:cNvPr id="8" name="Group 8"/>
            <p:cNvGrpSpPr/>
            <p:nvPr/>
          </p:nvGrpSpPr>
          <p:grpSpPr>
            <a:xfrm rot="-3023023">
              <a:off x="-213821" y="3437421"/>
              <a:ext cx="4947146" cy="1753489"/>
              <a:chOff x="0" y="0"/>
              <a:chExt cx="1791536" cy="635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0"/>
                <a:ext cx="1766136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66136" h="635000">
                    <a:moveTo>
                      <a:pt x="1448636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48636" y="635000"/>
                    </a:lnTo>
                    <a:cubicBezTo>
                      <a:pt x="1623896" y="635000"/>
                      <a:pt x="1766136" y="492760"/>
                      <a:pt x="1766136" y="317500"/>
                    </a:cubicBezTo>
                    <a:cubicBezTo>
                      <a:pt x="1766136" y="142240"/>
                      <a:pt x="1623896" y="0"/>
                      <a:pt x="1448636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3023023">
              <a:off x="-222953" y="1592074"/>
              <a:ext cx="4958299" cy="1753489"/>
              <a:chOff x="0" y="0"/>
              <a:chExt cx="1795575" cy="635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0"/>
                <a:ext cx="177017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70175" h="635000">
                    <a:moveTo>
                      <a:pt x="145267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52675" y="635000"/>
                    </a:lnTo>
                    <a:cubicBezTo>
                      <a:pt x="1627935" y="635000"/>
                      <a:pt x="1770175" y="492760"/>
                      <a:pt x="1770175" y="317500"/>
                    </a:cubicBezTo>
                    <a:cubicBezTo>
                      <a:pt x="1770175" y="142240"/>
                      <a:pt x="1627935" y="0"/>
                      <a:pt x="1452675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609600" y="885686"/>
            <a:ext cx="192024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1" indent="-685800">
              <a:lnSpc>
                <a:spcPts val="56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US" altLang="zh-CN" sz="48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HTML/ CSS</a:t>
            </a:r>
            <a:endParaRPr lang="en-US" sz="4000" spc="100" dirty="0">
              <a:solidFill>
                <a:srgbClr val="1D617A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4" y="2463800"/>
            <a:ext cx="7404100" cy="618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36" y="2393950"/>
            <a:ext cx="7296963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9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30600" y="-1866900"/>
            <a:ext cx="2892373" cy="4206319"/>
            <a:chOff x="0" y="0"/>
            <a:chExt cx="3856497" cy="5608425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-224249" y="2776766"/>
              <a:ext cx="4310813" cy="1430447"/>
              <a:chOff x="0" y="0"/>
              <a:chExt cx="1913644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888244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88244" h="635000">
                    <a:moveTo>
                      <a:pt x="1570744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570744" y="635000"/>
                    </a:lnTo>
                    <a:cubicBezTo>
                      <a:pt x="1746004" y="635000"/>
                      <a:pt x="1888244" y="492760"/>
                      <a:pt x="1888244" y="317500"/>
                    </a:cubicBezTo>
                    <a:cubicBezTo>
                      <a:pt x="1888244" y="142240"/>
                      <a:pt x="1746004" y="0"/>
                      <a:pt x="1570744" y="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231484" y="1404224"/>
              <a:ext cx="4318631" cy="1430447"/>
              <a:chOff x="0" y="0"/>
              <a:chExt cx="1917115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89171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91715" h="635000">
                    <a:moveTo>
                      <a:pt x="157421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574215" y="635000"/>
                    </a:lnTo>
                    <a:cubicBezTo>
                      <a:pt x="1749475" y="635000"/>
                      <a:pt x="1891715" y="492760"/>
                      <a:pt x="1891715" y="317500"/>
                    </a:cubicBezTo>
                    <a:cubicBezTo>
                      <a:pt x="1891715" y="142240"/>
                      <a:pt x="1749475" y="0"/>
                      <a:pt x="1574215" y="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7424877"/>
            <a:ext cx="3581400" cy="28621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8428" y="1790700"/>
            <a:ext cx="78486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spc="5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Demo</a:t>
            </a:r>
            <a:endParaRPr lang="zh-CN" altLang="en-US" sz="6000" spc="57" dirty="0">
              <a:solidFill>
                <a:srgbClr val="DBEFE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014" y="5448300"/>
            <a:ext cx="156624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400" spc="18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Link to the presentation:</a:t>
            </a:r>
          </a:p>
          <a:p>
            <a:pPr lvl="0"/>
            <a:r>
              <a:rPr lang="en-US" altLang="zh-CN" sz="5400" spc="18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altLang="zh-CN" sz="5400" spc="187" dirty="0" err="1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www.youtube.com</a:t>
            </a:r>
            <a:r>
              <a:rPr lang="en-US" altLang="zh-CN" sz="5400" spc="18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sz="5400" spc="187" dirty="0" err="1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watch?v</a:t>
            </a:r>
            <a:r>
              <a:rPr lang="en-US" altLang="zh-CN" sz="5400" spc="187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altLang="zh-CN" sz="5400" spc="187" dirty="0" err="1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tnehrrtb_Hc</a:t>
            </a:r>
            <a:endParaRPr lang="en-US" altLang="zh-CN" sz="5400" spc="187" dirty="0">
              <a:solidFill>
                <a:srgbClr val="DBEFE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C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1750" y="2322206"/>
            <a:ext cx="13144500" cy="4869417"/>
            <a:chOff x="0" y="-561975"/>
            <a:chExt cx="17526000" cy="6492557"/>
          </a:xfrm>
        </p:grpSpPr>
        <p:sp>
          <p:nvSpPr>
            <p:cNvPr id="3" name="TextBox 3"/>
            <p:cNvSpPr txBox="1"/>
            <p:nvPr/>
          </p:nvSpPr>
          <p:spPr>
            <a:xfrm>
              <a:off x="0" y="-561975"/>
              <a:ext cx="17526000" cy="4787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0"/>
                </a:lnSpc>
                <a:spcBef>
                  <a:spcPct val="0"/>
                </a:spcBef>
              </a:pPr>
              <a:r>
                <a:rPr lang="en-US" sz="24000" dirty="0">
                  <a:solidFill>
                    <a:srgbClr val="DBEFE1"/>
                  </a:solidFill>
                  <a:latin typeface="+mj-lt"/>
                </a:rPr>
                <a:t>THANKS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8028576" y="4086405"/>
              <a:ext cx="1468849" cy="136743"/>
              <a:chOff x="0" y="0"/>
              <a:chExt cx="4212638" cy="39217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2700" y="0"/>
                <a:ext cx="4187238" cy="392177"/>
              </a:xfrm>
              <a:custGeom>
                <a:avLst/>
                <a:gdLst/>
                <a:ahLst/>
                <a:cxnLst/>
                <a:rect l="l" t="t" r="r" b="b"/>
                <a:pathLst>
                  <a:path w="4187238" h="392177">
                    <a:moveTo>
                      <a:pt x="3869738" y="0"/>
                    </a:moveTo>
                    <a:lnTo>
                      <a:pt x="317500" y="0"/>
                    </a:lnTo>
                    <a:cubicBezTo>
                      <a:pt x="142240" y="0"/>
                      <a:pt x="0" y="87198"/>
                      <a:pt x="0" y="194639"/>
                    </a:cubicBezTo>
                    <a:cubicBezTo>
                      <a:pt x="0" y="302079"/>
                      <a:pt x="142240" y="392177"/>
                      <a:pt x="317500" y="392177"/>
                    </a:cubicBezTo>
                    <a:lnTo>
                      <a:pt x="3869738" y="392177"/>
                    </a:lnTo>
                    <a:cubicBezTo>
                      <a:pt x="4044998" y="392177"/>
                      <a:pt x="4187238" y="302079"/>
                      <a:pt x="4187238" y="194639"/>
                    </a:cubicBezTo>
                    <a:cubicBezTo>
                      <a:pt x="4187238" y="87198"/>
                      <a:pt x="4044998" y="0"/>
                      <a:pt x="3869738" y="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727200" y="4787350"/>
              <a:ext cx="14071600" cy="1143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22954" y="4009464"/>
            <a:ext cx="6296183" cy="8370736"/>
            <a:chOff x="0" y="0"/>
            <a:chExt cx="8394911" cy="11160981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1486137" y="2337322"/>
              <a:ext cx="7252904" cy="2518239"/>
              <a:chOff x="0" y="0"/>
              <a:chExt cx="1828895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80349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03495" h="635000">
                    <a:moveTo>
                      <a:pt x="148599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85995" y="635000"/>
                    </a:lnTo>
                    <a:cubicBezTo>
                      <a:pt x="1661255" y="635000"/>
                      <a:pt x="1803495" y="492760"/>
                      <a:pt x="1803495" y="317500"/>
                    </a:cubicBezTo>
                    <a:cubicBezTo>
                      <a:pt x="1803495" y="142240"/>
                      <a:pt x="1661255" y="0"/>
                      <a:pt x="1485995" y="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342864" y="6308114"/>
              <a:ext cx="7245912" cy="2518239"/>
              <a:chOff x="0" y="0"/>
              <a:chExt cx="1827132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801732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01732" h="635000">
                    <a:moveTo>
                      <a:pt x="1484232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84232" y="635000"/>
                    </a:lnTo>
                    <a:cubicBezTo>
                      <a:pt x="1659492" y="635000"/>
                      <a:pt x="1801732" y="492760"/>
                      <a:pt x="1801732" y="317500"/>
                    </a:cubicBezTo>
                    <a:cubicBezTo>
                      <a:pt x="1801732" y="142240"/>
                      <a:pt x="1659492" y="0"/>
                      <a:pt x="1484232" y="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7" name="TextBox 7"/>
          <p:cNvSpPr txBox="1"/>
          <p:nvPr/>
        </p:nvSpPr>
        <p:spPr>
          <a:xfrm>
            <a:off x="3630083" y="1370352"/>
            <a:ext cx="10477500" cy="184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  <a:spcBef>
                <a:spcPct val="0"/>
              </a:spcBef>
            </a:pPr>
            <a:r>
              <a:rPr lang="en-US" sz="11000" spc="275" dirty="0">
                <a:solidFill>
                  <a:srgbClr val="61C2A2"/>
                </a:solidFill>
                <a:latin typeface="Arial" charset="0"/>
                <a:ea typeface="Arial" charset="0"/>
                <a:cs typeface="Arial" charset="0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0" y="2916847"/>
            <a:ext cx="10364776" cy="4312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ctr">
              <a:lnSpc>
                <a:spcPts val="5600"/>
              </a:lnSpc>
              <a:buFont typeface="+mj-lt"/>
              <a:buAutoNum type="arabicPeriod"/>
            </a:pPr>
            <a:endParaRPr dirty="0"/>
          </a:p>
          <a:p>
            <a:pPr marL="779850" indent="-742950">
              <a:lnSpc>
                <a:spcPct val="150000"/>
              </a:lnSpc>
              <a:buFont typeface="+mj-lt"/>
              <a:buAutoNum type="arabicPeriod"/>
            </a:pPr>
            <a:r>
              <a:rPr lang="en-CA" altLang="zh-CN" sz="40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Data Collection</a:t>
            </a:r>
          </a:p>
          <a:p>
            <a:pPr marL="779850" indent="-742950">
              <a:lnSpc>
                <a:spcPct val="150000"/>
              </a:lnSpc>
              <a:buFont typeface="+mj-lt"/>
              <a:buAutoNum type="arabicPeriod"/>
            </a:pPr>
            <a:r>
              <a:rPr lang="en-CA" altLang="zh-CN" sz="40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Data Model</a:t>
            </a:r>
          </a:p>
          <a:p>
            <a:pPr marL="779850" indent="-742950">
              <a:lnSpc>
                <a:spcPct val="150000"/>
              </a:lnSpc>
              <a:buFont typeface="+mj-lt"/>
              <a:buAutoNum type="arabicPeriod"/>
            </a:pPr>
            <a:r>
              <a:rPr lang="en-CA" altLang="zh-CN" sz="40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Data Storage </a:t>
            </a:r>
          </a:p>
          <a:p>
            <a:pPr marL="779850" indent="-742950">
              <a:lnSpc>
                <a:spcPct val="150000"/>
              </a:lnSpc>
              <a:buFont typeface="+mj-lt"/>
              <a:buAutoNum type="arabicPeriod"/>
            </a:pPr>
            <a:r>
              <a:rPr lang="en-CA" altLang="zh-CN" sz="40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Build Web Application	</a:t>
            </a:r>
            <a:endParaRPr lang="en-US" sz="4200" spc="105" dirty="0">
              <a:solidFill>
                <a:srgbClr val="1D617A"/>
              </a:solidFill>
              <a:latin typeface="字由点字典黑 35J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876300" y="-855384"/>
            <a:ext cx="2892373" cy="4206319"/>
            <a:chOff x="0" y="0"/>
            <a:chExt cx="3856497" cy="5608425"/>
          </a:xfrm>
        </p:grpSpPr>
        <p:grpSp>
          <p:nvGrpSpPr>
            <p:cNvPr id="10" name="Group 10"/>
            <p:cNvGrpSpPr/>
            <p:nvPr/>
          </p:nvGrpSpPr>
          <p:grpSpPr>
            <a:xfrm rot="-3023023">
              <a:off x="-224249" y="2776766"/>
              <a:ext cx="4310813" cy="1430447"/>
              <a:chOff x="0" y="0"/>
              <a:chExt cx="1913644" cy="635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0"/>
                <a:ext cx="1888244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88244" h="635000">
                    <a:moveTo>
                      <a:pt x="1570744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570744" y="635000"/>
                    </a:lnTo>
                    <a:cubicBezTo>
                      <a:pt x="1746004" y="635000"/>
                      <a:pt x="1888244" y="492760"/>
                      <a:pt x="1888244" y="317500"/>
                    </a:cubicBezTo>
                    <a:cubicBezTo>
                      <a:pt x="1888244" y="142240"/>
                      <a:pt x="1746004" y="0"/>
                      <a:pt x="1570744" y="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3023023">
              <a:off x="-231484" y="1404224"/>
              <a:ext cx="4318631" cy="1430447"/>
              <a:chOff x="0" y="0"/>
              <a:chExt cx="1917115" cy="635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2700" y="0"/>
                <a:ext cx="189171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891715" h="635000">
                    <a:moveTo>
                      <a:pt x="157421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574215" y="635000"/>
                    </a:lnTo>
                    <a:cubicBezTo>
                      <a:pt x="1749475" y="635000"/>
                      <a:pt x="1891715" y="492760"/>
                      <a:pt x="1891715" y="317500"/>
                    </a:cubicBezTo>
                    <a:cubicBezTo>
                      <a:pt x="1891715" y="142240"/>
                      <a:pt x="1749475" y="0"/>
                      <a:pt x="1574215" y="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555211" y="-876300"/>
            <a:ext cx="8644705" cy="11633510"/>
            <a:chOff x="0" y="0"/>
            <a:chExt cx="11526274" cy="15511347"/>
          </a:xfrm>
        </p:grpSpPr>
        <p:grpSp>
          <p:nvGrpSpPr>
            <p:cNvPr id="5" name="Group 5"/>
            <p:cNvGrpSpPr/>
            <p:nvPr/>
          </p:nvGrpSpPr>
          <p:grpSpPr>
            <a:xfrm rot="-3023023">
              <a:off x="1236275" y="3339075"/>
              <a:ext cx="10618012" cy="4143001"/>
              <a:chOff x="0" y="0"/>
              <a:chExt cx="1627428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3023023">
              <a:off x="-328013" y="8029271"/>
              <a:ext cx="10618012" cy="4143001"/>
              <a:chOff x="0" y="0"/>
              <a:chExt cx="1627428" cy="635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466082" y="3627741"/>
            <a:ext cx="12464135" cy="1551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endParaRPr dirty="0"/>
          </a:p>
          <a:p>
            <a:pPr algn="ctr">
              <a:lnSpc>
                <a:spcPts val="6460"/>
              </a:lnSpc>
              <a:spcBef>
                <a:spcPct val="0"/>
              </a:spcBef>
            </a:pPr>
            <a:endParaRPr lang="en-US" sz="4000" spc="100" dirty="0">
              <a:solidFill>
                <a:srgbClr val="1D617A"/>
              </a:solidFill>
              <a:latin typeface="字由点字典黑 35J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550" y="838867"/>
            <a:ext cx="848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Social Media </a:t>
            </a:r>
            <a:endParaRPr lang="zh-CN" altLang="en-US" sz="7200" spc="100" dirty="0">
              <a:solidFill>
                <a:srgbClr val="1D617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" y="2696598"/>
            <a:ext cx="8740631" cy="510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19" y="2669384"/>
            <a:ext cx="8153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6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10800" y="2171700"/>
            <a:ext cx="9678938" cy="12737687"/>
            <a:chOff x="0" y="0"/>
            <a:chExt cx="12905251" cy="16983583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1496427" y="3831180"/>
              <a:ext cx="11940027" cy="4237328"/>
              <a:chOff x="0" y="0"/>
              <a:chExt cx="1789316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763916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63916" h="635000">
                    <a:moveTo>
                      <a:pt x="144641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46415" y="635000"/>
                    </a:lnTo>
                    <a:cubicBezTo>
                      <a:pt x="1621676" y="635000"/>
                      <a:pt x="1763916" y="492760"/>
                      <a:pt x="1763916" y="317500"/>
                    </a:cubicBezTo>
                    <a:cubicBezTo>
                      <a:pt x="1763916" y="142240"/>
                      <a:pt x="1621676" y="0"/>
                      <a:pt x="1446415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532643" y="8912011"/>
              <a:ext cx="11947979" cy="4237328"/>
              <a:chOff x="0" y="0"/>
              <a:chExt cx="1790507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76510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65107" h="635000">
                    <a:moveTo>
                      <a:pt x="1447607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47607" y="635000"/>
                    </a:lnTo>
                    <a:cubicBezTo>
                      <a:pt x="1622867" y="635000"/>
                      <a:pt x="1765107" y="492760"/>
                      <a:pt x="1765107" y="317500"/>
                    </a:cubicBezTo>
                    <a:cubicBezTo>
                      <a:pt x="1765107" y="142240"/>
                      <a:pt x="1622867" y="0"/>
                      <a:pt x="1447607" y="0"/>
                    </a:cubicBezTo>
                    <a:close/>
                  </a:path>
                </a:pathLst>
              </a:custGeom>
              <a:solidFill>
                <a:srgbClr val="DBEFE1">
                  <a:alpha val="29803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593182" y="6693636"/>
            <a:ext cx="1101637" cy="102557"/>
            <a:chOff x="0" y="0"/>
            <a:chExt cx="4212638" cy="392177"/>
          </a:xfrm>
        </p:grpSpPr>
        <p:sp>
          <p:nvSpPr>
            <p:cNvPr id="8" name="Freeform 8"/>
            <p:cNvSpPr/>
            <p:nvPr/>
          </p:nvSpPr>
          <p:spPr>
            <a:xfrm>
              <a:off x="12700" y="0"/>
              <a:ext cx="4187238" cy="392177"/>
            </a:xfrm>
            <a:custGeom>
              <a:avLst/>
              <a:gdLst/>
              <a:ahLst/>
              <a:cxnLst/>
              <a:rect l="l" t="t" r="r" b="b"/>
              <a:pathLst>
                <a:path w="4187238" h="392177">
                  <a:moveTo>
                    <a:pt x="3869738" y="0"/>
                  </a:moveTo>
                  <a:lnTo>
                    <a:pt x="317500" y="0"/>
                  </a:lnTo>
                  <a:cubicBezTo>
                    <a:pt x="142240" y="0"/>
                    <a:pt x="0" y="87198"/>
                    <a:pt x="0" y="194639"/>
                  </a:cubicBezTo>
                  <a:cubicBezTo>
                    <a:pt x="0" y="302079"/>
                    <a:pt x="142240" y="392177"/>
                    <a:pt x="317500" y="392177"/>
                  </a:cubicBezTo>
                  <a:lnTo>
                    <a:pt x="3869738" y="392177"/>
                  </a:lnTo>
                  <a:cubicBezTo>
                    <a:pt x="4044998" y="392177"/>
                    <a:pt x="4187238" y="302079"/>
                    <a:pt x="4187238" y="194639"/>
                  </a:cubicBezTo>
                  <a:cubicBezTo>
                    <a:pt x="4187238" y="87198"/>
                    <a:pt x="4044998" y="0"/>
                    <a:pt x="3869738" y="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sp>
        <p:nvSpPr>
          <p:cNvPr id="11" name="TextBox 10"/>
          <p:cNvSpPr txBox="1"/>
          <p:nvPr/>
        </p:nvSpPr>
        <p:spPr>
          <a:xfrm>
            <a:off x="990600" y="952500"/>
            <a:ext cx="1310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7200" spc="150" dirty="0">
                <a:solidFill>
                  <a:srgbClr val="DBEFE1"/>
                </a:solidFill>
                <a:latin typeface="Arial" charset="0"/>
                <a:ea typeface="Arial" charset="0"/>
                <a:cs typeface="Arial" charset="0"/>
              </a:rPr>
              <a:t>Tools</a:t>
            </a:r>
          </a:p>
          <a:p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57500"/>
            <a:ext cx="2120900" cy="229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03" y="2857500"/>
            <a:ext cx="2768600" cy="214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0" y="6371479"/>
            <a:ext cx="1981200" cy="1854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6" y="6422279"/>
            <a:ext cx="1805933" cy="180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949" y="2956938"/>
            <a:ext cx="4064000" cy="218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784" y="6371479"/>
            <a:ext cx="1854200" cy="193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80" y="6823407"/>
            <a:ext cx="2488238" cy="10834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176" y="6117479"/>
            <a:ext cx="1975051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5"/>
          <p:cNvGrpSpPr/>
          <p:nvPr/>
        </p:nvGrpSpPr>
        <p:grpSpPr>
          <a:xfrm>
            <a:off x="1066800" y="2390026"/>
            <a:ext cx="1993800" cy="1938373"/>
            <a:chOff x="0" y="0"/>
            <a:chExt cx="6350000" cy="6350000"/>
          </a:xfrm>
        </p:grpSpPr>
        <p:sp>
          <p:nvSpPr>
            <p:cNvPr id="30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41" y="2827570"/>
            <a:ext cx="1347915" cy="1056765"/>
          </a:xfrm>
          <a:prstGeom prst="rect">
            <a:avLst/>
          </a:prstGeom>
        </p:spPr>
      </p:pic>
      <p:grpSp>
        <p:nvGrpSpPr>
          <p:cNvPr id="31" name="Group 15"/>
          <p:cNvGrpSpPr/>
          <p:nvPr/>
        </p:nvGrpSpPr>
        <p:grpSpPr>
          <a:xfrm>
            <a:off x="1066800" y="6696964"/>
            <a:ext cx="1993800" cy="1938373"/>
            <a:chOff x="0" y="0"/>
            <a:chExt cx="6350000" cy="6350000"/>
          </a:xfrm>
        </p:grpSpPr>
        <p:sp>
          <p:nvSpPr>
            <p:cNvPr id="32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4" y="7124698"/>
            <a:ext cx="1165828" cy="10829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87630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Data Model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90026"/>
            <a:ext cx="8458200" cy="3123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696964"/>
            <a:ext cx="8305800" cy="2485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023023">
            <a:off x="16746231" y="-657558"/>
            <a:ext cx="3718724" cy="1315116"/>
            <a:chOff x="0" y="0"/>
            <a:chExt cx="1795575" cy="635000"/>
          </a:xfrm>
        </p:grpSpPr>
        <p:sp>
          <p:nvSpPr>
            <p:cNvPr id="3" name="Freeform 3"/>
            <p:cNvSpPr/>
            <p:nvPr/>
          </p:nvSpPr>
          <p:spPr>
            <a:xfrm>
              <a:off x="12700" y="0"/>
              <a:ext cx="1770175" cy="635000"/>
            </a:xfrm>
            <a:custGeom>
              <a:avLst/>
              <a:gdLst/>
              <a:ahLst/>
              <a:cxnLst/>
              <a:rect l="l" t="t" r="r" b="b"/>
              <a:pathLst>
                <a:path w="1770175" h="635000">
                  <a:moveTo>
                    <a:pt x="1452675" y="0"/>
                  </a:moveTo>
                  <a:lnTo>
                    <a:pt x="317500" y="0"/>
                  </a:lnTo>
                  <a:cubicBezTo>
                    <a:pt x="142240" y="0"/>
                    <a:pt x="0" y="142240"/>
                    <a:pt x="0" y="317500"/>
                  </a:cubicBezTo>
                  <a:cubicBezTo>
                    <a:pt x="0" y="492760"/>
                    <a:pt x="142240" y="635000"/>
                    <a:pt x="317500" y="635000"/>
                  </a:cubicBezTo>
                  <a:lnTo>
                    <a:pt x="1452675" y="635000"/>
                  </a:lnTo>
                  <a:cubicBezTo>
                    <a:pt x="1627935" y="635000"/>
                    <a:pt x="1770175" y="492760"/>
                    <a:pt x="1770175" y="317500"/>
                  </a:cubicBezTo>
                  <a:cubicBezTo>
                    <a:pt x="1770175" y="142240"/>
                    <a:pt x="1627935" y="0"/>
                    <a:pt x="1452675" y="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209800" y="-1232139"/>
            <a:ext cx="8644705" cy="11633510"/>
            <a:chOff x="0" y="0"/>
            <a:chExt cx="11526274" cy="15511347"/>
          </a:xfrm>
        </p:grpSpPr>
        <p:grpSp>
          <p:nvGrpSpPr>
            <p:cNvPr id="5" name="Group 5"/>
            <p:cNvGrpSpPr/>
            <p:nvPr/>
          </p:nvGrpSpPr>
          <p:grpSpPr>
            <a:xfrm rot="-3023023">
              <a:off x="1236275" y="3339075"/>
              <a:ext cx="10618012" cy="4143001"/>
              <a:chOff x="0" y="0"/>
              <a:chExt cx="1627428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3023023">
              <a:off x="-328013" y="8029271"/>
              <a:ext cx="10618012" cy="4143001"/>
              <a:chOff x="0" y="0"/>
              <a:chExt cx="1627428" cy="635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sp>
        <p:nvSpPr>
          <p:cNvPr id="14" name="TextBox 13"/>
          <p:cNvSpPr txBox="1"/>
          <p:nvPr/>
        </p:nvSpPr>
        <p:spPr>
          <a:xfrm>
            <a:off x="533400" y="697013"/>
            <a:ext cx="1836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857250">
              <a:buFont typeface="Wingdings" charset="2"/>
              <a:buChar char="Ø"/>
            </a:pPr>
            <a:r>
              <a:rPr lang="en-US" altLang="zh-CN" sz="54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Data Collection - Twitter</a:t>
            </a:r>
            <a:endParaRPr kumimoji="1"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8649793"/>
            <a:ext cx="10335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44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REFERENCE: https://</a:t>
            </a:r>
            <a:r>
              <a:rPr lang="en-US" altLang="zh-CN" sz="4400" spc="100" dirty="0" err="1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www.tweepy.org</a:t>
            </a:r>
            <a:r>
              <a:rPr lang="en-US" altLang="zh-CN" sz="44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endParaRPr kumimoji="1" lang="zh-CN" alt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2" y="1620343"/>
            <a:ext cx="10059978" cy="665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700" y="1207593"/>
            <a:ext cx="7480300" cy="7480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023023">
            <a:off x="16746231" y="-657558"/>
            <a:ext cx="3718724" cy="1315116"/>
            <a:chOff x="0" y="0"/>
            <a:chExt cx="1795575" cy="635000"/>
          </a:xfrm>
        </p:grpSpPr>
        <p:sp>
          <p:nvSpPr>
            <p:cNvPr id="3" name="Freeform 3"/>
            <p:cNvSpPr/>
            <p:nvPr/>
          </p:nvSpPr>
          <p:spPr>
            <a:xfrm>
              <a:off x="12700" y="0"/>
              <a:ext cx="1770175" cy="635000"/>
            </a:xfrm>
            <a:custGeom>
              <a:avLst/>
              <a:gdLst/>
              <a:ahLst/>
              <a:cxnLst/>
              <a:rect l="l" t="t" r="r" b="b"/>
              <a:pathLst>
                <a:path w="1770175" h="635000">
                  <a:moveTo>
                    <a:pt x="1452675" y="0"/>
                  </a:moveTo>
                  <a:lnTo>
                    <a:pt x="317500" y="0"/>
                  </a:lnTo>
                  <a:cubicBezTo>
                    <a:pt x="142240" y="0"/>
                    <a:pt x="0" y="142240"/>
                    <a:pt x="0" y="317500"/>
                  </a:cubicBezTo>
                  <a:cubicBezTo>
                    <a:pt x="0" y="492760"/>
                    <a:pt x="142240" y="635000"/>
                    <a:pt x="317500" y="635000"/>
                  </a:cubicBezTo>
                  <a:lnTo>
                    <a:pt x="1452675" y="635000"/>
                  </a:lnTo>
                  <a:cubicBezTo>
                    <a:pt x="1627935" y="635000"/>
                    <a:pt x="1770175" y="492760"/>
                    <a:pt x="1770175" y="317500"/>
                  </a:cubicBezTo>
                  <a:cubicBezTo>
                    <a:pt x="1770175" y="142240"/>
                    <a:pt x="1627935" y="0"/>
                    <a:pt x="1452675" y="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209800" y="-1232139"/>
            <a:ext cx="8644705" cy="11633510"/>
            <a:chOff x="0" y="0"/>
            <a:chExt cx="11526274" cy="15511347"/>
          </a:xfrm>
        </p:grpSpPr>
        <p:grpSp>
          <p:nvGrpSpPr>
            <p:cNvPr id="5" name="Group 5"/>
            <p:cNvGrpSpPr/>
            <p:nvPr/>
          </p:nvGrpSpPr>
          <p:grpSpPr>
            <a:xfrm rot="-3023023">
              <a:off x="1236275" y="3339075"/>
              <a:ext cx="10618012" cy="4143001"/>
              <a:chOff x="0" y="0"/>
              <a:chExt cx="1627428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3023023">
              <a:off x="-328013" y="8029271"/>
              <a:ext cx="10618012" cy="4143001"/>
              <a:chOff x="0" y="0"/>
              <a:chExt cx="1627428" cy="635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sp>
        <p:nvSpPr>
          <p:cNvPr id="14" name="TextBox 13"/>
          <p:cNvSpPr txBox="1"/>
          <p:nvPr/>
        </p:nvSpPr>
        <p:spPr>
          <a:xfrm>
            <a:off x="533400" y="697013"/>
            <a:ext cx="1836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857250">
              <a:buFont typeface="Wingdings" charset="2"/>
              <a:buChar char="Ø"/>
            </a:pPr>
            <a:r>
              <a:rPr lang="en-US" altLang="zh-CN" sz="54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Data Collection - Reddit</a:t>
            </a:r>
            <a:endParaRPr kumimoji="1"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44" y="1869452"/>
            <a:ext cx="14628456" cy="72364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6830" y="9476819"/>
            <a:ext cx="908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REFERENCE: https://</a:t>
            </a:r>
            <a:r>
              <a:rPr lang="en-US" altLang="zh-CN" sz="2800" spc="100" dirty="0" err="1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praw.readthedocs.io</a:t>
            </a:r>
            <a:r>
              <a:rPr lang="en-US" altLang="zh-CN" sz="28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sz="2800" spc="100" dirty="0" err="1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altLang="zh-CN" sz="28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/latest/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35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1468" y="-4918375"/>
            <a:ext cx="13075318" cy="19205043"/>
            <a:chOff x="0" y="0"/>
            <a:chExt cx="17433758" cy="25606723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2492869" y="4848275"/>
              <a:ext cx="15417158" cy="6015561"/>
              <a:chOff x="0" y="0"/>
              <a:chExt cx="1627428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476269" y="14742887"/>
              <a:ext cx="15417158" cy="6015561"/>
              <a:chOff x="0" y="0"/>
              <a:chExt cx="1627428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417260" y="1829417"/>
            <a:ext cx="3384294" cy="5084016"/>
            <a:chOff x="0" y="0"/>
            <a:chExt cx="4512392" cy="6778688"/>
          </a:xfrm>
        </p:grpSpPr>
        <p:grpSp>
          <p:nvGrpSpPr>
            <p:cNvPr id="8" name="Group 8"/>
            <p:cNvGrpSpPr/>
            <p:nvPr/>
          </p:nvGrpSpPr>
          <p:grpSpPr>
            <a:xfrm rot="-3023023">
              <a:off x="-213821" y="3437421"/>
              <a:ext cx="4947146" cy="1753489"/>
              <a:chOff x="0" y="0"/>
              <a:chExt cx="1791536" cy="635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0"/>
                <a:ext cx="1766136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66136" h="635000">
                    <a:moveTo>
                      <a:pt x="1448636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48636" y="635000"/>
                    </a:lnTo>
                    <a:cubicBezTo>
                      <a:pt x="1623896" y="635000"/>
                      <a:pt x="1766136" y="492760"/>
                      <a:pt x="1766136" y="317500"/>
                    </a:cubicBezTo>
                    <a:cubicBezTo>
                      <a:pt x="1766136" y="142240"/>
                      <a:pt x="1623896" y="0"/>
                      <a:pt x="1448636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3023023">
              <a:off x="-222953" y="1592074"/>
              <a:ext cx="4958299" cy="1753489"/>
              <a:chOff x="0" y="0"/>
              <a:chExt cx="1795575" cy="635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0"/>
                <a:ext cx="177017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70175" h="635000">
                    <a:moveTo>
                      <a:pt x="145267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52675" y="635000"/>
                    </a:lnTo>
                    <a:cubicBezTo>
                      <a:pt x="1627935" y="635000"/>
                      <a:pt x="1770175" y="492760"/>
                      <a:pt x="1770175" y="317500"/>
                    </a:cubicBezTo>
                    <a:cubicBezTo>
                      <a:pt x="1770175" y="142240"/>
                      <a:pt x="1627935" y="0"/>
                      <a:pt x="1452675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609600" y="885686"/>
            <a:ext cx="192024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1" indent="-685800">
              <a:lnSpc>
                <a:spcPts val="56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US" altLang="zh-CN" sz="48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MongoDB- Twitter</a:t>
            </a:r>
            <a:endParaRPr lang="en-US" sz="4000" spc="100" dirty="0">
              <a:solidFill>
                <a:srgbClr val="1D617A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30" y="1835885"/>
            <a:ext cx="12522200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1468" y="-4918375"/>
            <a:ext cx="13075318" cy="19205043"/>
            <a:chOff x="0" y="0"/>
            <a:chExt cx="17433758" cy="25606723"/>
          </a:xfrm>
        </p:grpSpPr>
        <p:grpSp>
          <p:nvGrpSpPr>
            <p:cNvPr id="3" name="Group 3"/>
            <p:cNvGrpSpPr/>
            <p:nvPr/>
          </p:nvGrpSpPr>
          <p:grpSpPr>
            <a:xfrm rot="-3023023">
              <a:off x="2492869" y="4848275"/>
              <a:ext cx="15417158" cy="6015561"/>
              <a:chOff x="0" y="0"/>
              <a:chExt cx="1627428" cy="635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3023023">
              <a:off x="-476269" y="14742887"/>
              <a:ext cx="15417158" cy="6015561"/>
              <a:chOff x="0" y="0"/>
              <a:chExt cx="1627428" cy="635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602028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602028" h="635000">
                    <a:moveTo>
                      <a:pt x="1284528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284528" y="635000"/>
                    </a:lnTo>
                    <a:cubicBezTo>
                      <a:pt x="1459789" y="635000"/>
                      <a:pt x="1602028" y="492760"/>
                      <a:pt x="1602028" y="317500"/>
                    </a:cubicBezTo>
                    <a:cubicBezTo>
                      <a:pt x="1602028" y="142240"/>
                      <a:pt x="1459789" y="0"/>
                      <a:pt x="1284528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417260" y="1829417"/>
            <a:ext cx="3384294" cy="5084016"/>
            <a:chOff x="0" y="0"/>
            <a:chExt cx="4512392" cy="6778688"/>
          </a:xfrm>
        </p:grpSpPr>
        <p:grpSp>
          <p:nvGrpSpPr>
            <p:cNvPr id="8" name="Group 8"/>
            <p:cNvGrpSpPr/>
            <p:nvPr/>
          </p:nvGrpSpPr>
          <p:grpSpPr>
            <a:xfrm rot="-3023023">
              <a:off x="-213821" y="3437421"/>
              <a:ext cx="4947146" cy="1753489"/>
              <a:chOff x="0" y="0"/>
              <a:chExt cx="1791536" cy="635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0"/>
                <a:ext cx="1766136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66136" h="635000">
                    <a:moveTo>
                      <a:pt x="1448636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48636" y="635000"/>
                    </a:lnTo>
                    <a:cubicBezTo>
                      <a:pt x="1623896" y="635000"/>
                      <a:pt x="1766136" y="492760"/>
                      <a:pt x="1766136" y="317500"/>
                    </a:cubicBezTo>
                    <a:cubicBezTo>
                      <a:pt x="1766136" y="142240"/>
                      <a:pt x="1623896" y="0"/>
                      <a:pt x="1448636" y="0"/>
                    </a:cubicBezTo>
                    <a:close/>
                  </a:path>
                </a:pathLst>
              </a:custGeom>
              <a:solidFill>
                <a:srgbClr val="1D617A">
                  <a:alpha val="29803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3023023">
              <a:off x="-222953" y="1592074"/>
              <a:ext cx="4958299" cy="1753489"/>
              <a:chOff x="0" y="0"/>
              <a:chExt cx="1795575" cy="635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0"/>
                <a:ext cx="177017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770175" h="635000">
                    <a:moveTo>
                      <a:pt x="1452675" y="0"/>
                    </a:moveTo>
                    <a:lnTo>
                      <a:pt x="317500" y="0"/>
                    </a:lnTo>
                    <a:cubicBezTo>
                      <a:pt x="142240" y="0"/>
                      <a:pt x="0" y="142240"/>
                      <a:pt x="0" y="317500"/>
                    </a:cubicBezTo>
                    <a:cubicBezTo>
                      <a:pt x="0" y="492760"/>
                      <a:pt x="142240" y="635000"/>
                      <a:pt x="317500" y="635000"/>
                    </a:cubicBezTo>
                    <a:lnTo>
                      <a:pt x="1452675" y="635000"/>
                    </a:lnTo>
                    <a:cubicBezTo>
                      <a:pt x="1627935" y="635000"/>
                      <a:pt x="1770175" y="492760"/>
                      <a:pt x="1770175" y="317500"/>
                    </a:cubicBezTo>
                    <a:cubicBezTo>
                      <a:pt x="1770175" y="142240"/>
                      <a:pt x="1627935" y="0"/>
                      <a:pt x="1452675" y="0"/>
                    </a:cubicBezTo>
                    <a:close/>
                  </a:path>
                </a:pathLst>
              </a:custGeom>
              <a:solidFill>
                <a:srgbClr val="61C2A2">
                  <a:alpha val="29803"/>
                </a:srgbClr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609600" y="885686"/>
            <a:ext cx="192024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1" indent="-685800">
              <a:lnSpc>
                <a:spcPts val="56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US" altLang="zh-CN" sz="4800" spc="100" dirty="0">
                <a:solidFill>
                  <a:srgbClr val="1D617A"/>
                </a:solidFill>
                <a:latin typeface="Arial" charset="0"/>
                <a:ea typeface="Arial" charset="0"/>
                <a:cs typeface="Arial" charset="0"/>
              </a:rPr>
              <a:t>MongoDB- Reddit</a:t>
            </a:r>
            <a:endParaRPr lang="en-US" sz="4000" spc="100" dirty="0">
              <a:solidFill>
                <a:srgbClr val="1D617A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09" y="2191485"/>
            <a:ext cx="13804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9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106</Words>
  <Application>Microsoft Macintosh PowerPoint</Application>
  <PresentationFormat>Custom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</vt:lpstr>
      <vt:lpstr>字由点字典黑 35J Bold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绿蓝色撞色拼接创意互联网培训中文演示文稿</dc:title>
  <cp:lastModifiedBy>Yuxin Liu</cp:lastModifiedBy>
  <cp:revision>77</cp:revision>
  <dcterms:created xsi:type="dcterms:W3CDTF">2006-08-16T00:00:00Z</dcterms:created>
  <dcterms:modified xsi:type="dcterms:W3CDTF">2022-08-24T05:22:24Z</dcterms:modified>
  <dc:identifier>DAEX9e592L0</dc:identifier>
</cp:coreProperties>
</file>