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5"/>
    <p:restoredTop sz="95940"/>
  </p:normalViewPr>
  <p:slideViewPr>
    <p:cSldViewPr snapToGrid="0" snapToObjects="1">
      <p:cViewPr varScale="1">
        <p:scale>
          <a:sx n="137" d="100"/>
          <a:sy n="137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66" y="2019300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where incomplete therefore we had to run multiple times to generate data. The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v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line graph to determine total cost (hotel and flights) to determine which cities are more expensive to travel to.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2869</TotalTime>
  <Words>1606</Words>
  <Application>Microsoft Macintosh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Bar chart Plot,  Attractions: Location vs AVG Review Count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47</cp:revision>
  <dcterms:created xsi:type="dcterms:W3CDTF">2021-03-10T01:33:19Z</dcterms:created>
  <dcterms:modified xsi:type="dcterms:W3CDTF">2021-03-13T03:10:02Z</dcterms:modified>
</cp:coreProperties>
</file>