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940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Line chart, </a:t>
            </a:r>
            <a:br>
              <a:rPr lang="en-US" sz="2800" dirty="0"/>
            </a:br>
            <a:r>
              <a:rPr lang="en-US" sz="2800" dirty="0"/>
              <a:t>Hotel:  Cities vs AVG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66" y="2019300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where incomplete therefore we had to run multiple times to generate data. The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v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Generated a line graph to determine total cost (hotel price vs city ) to determine which cities are </a:t>
            </a:r>
            <a:r>
              <a:rPr lang="en-US"/>
              <a:t>more expensive.</a:t>
            </a:r>
            <a:endParaRPr lang="en-US" dirty="0"/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2873</TotalTime>
  <Words>1602</Words>
  <Application>Microsoft Macintosh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Line chart,  Hotel:  Cities vs AVG Price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48</cp:revision>
  <dcterms:created xsi:type="dcterms:W3CDTF">2021-03-10T01:33:19Z</dcterms:created>
  <dcterms:modified xsi:type="dcterms:W3CDTF">2021-03-13T03:16:48Z</dcterms:modified>
</cp:coreProperties>
</file>