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1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5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9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1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6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4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8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4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38CAF62-5E9D-584B-8F4A-033F97DCE0B3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092175-A94E-9540-B02D-50A80B6CA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dc.gov/nchs/nvss/marriage-divorc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7613-C3A5-C04E-B5CD-DBA9B3E01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Marriage &amp; Divorce Rates in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AD161-69C3-2342-9265-848A3D24D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Kayla Kelly, Ryan </a:t>
            </a:r>
            <a:r>
              <a:rPr lang="en-US" dirty="0" err="1"/>
              <a:t>Botzler</a:t>
            </a:r>
            <a:r>
              <a:rPr lang="en-US" dirty="0"/>
              <a:t> &amp; Nichole </a:t>
            </a:r>
            <a:r>
              <a:rPr lang="en-US" dirty="0" err="1"/>
              <a:t>Edet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2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9F25-7884-7943-B7D9-5245E0A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64C9-5254-C248-A0E9-C056AEDDF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Dataset</a:t>
            </a:r>
          </a:p>
          <a:p>
            <a:pPr lvl="1"/>
            <a:r>
              <a:rPr lang="en-US" u="sng" dirty="0">
                <a:hlinkClick r:id="rId2"/>
              </a:rPr>
              <a:t>https://www.cdc.gov/nchs/nvss/marriage-divorce.htm</a:t>
            </a:r>
            <a:endParaRPr lang="en-US" dirty="0"/>
          </a:p>
          <a:p>
            <a:pPr lvl="2"/>
            <a:r>
              <a:rPr lang="en-US" dirty="0"/>
              <a:t>National marriage and divorce rate trends for 2000-2019</a:t>
            </a:r>
          </a:p>
          <a:p>
            <a:pPr lvl="2"/>
            <a:r>
              <a:rPr lang="en-US" dirty="0"/>
              <a:t>Marriage rates by State: 1990, 1995, and 1999-2019</a:t>
            </a:r>
          </a:p>
          <a:p>
            <a:pPr lvl="2"/>
            <a:r>
              <a:rPr lang="en-US" dirty="0"/>
              <a:t>Divorce rates by State: 1990, 1995, and 1999-2019 </a:t>
            </a:r>
          </a:p>
        </p:txBody>
      </p:sp>
    </p:spTree>
    <p:extLst>
      <p:ext uri="{BB962C8B-B14F-4D97-AF65-F5344CB8AC3E}">
        <p14:creationId xmlns:p14="http://schemas.microsoft.com/office/powerpoint/2010/main" val="61943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DEDF-FDE8-6541-999A-A6C2EB11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Vizualizations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68779-D356-8D4B-B943-2EBC7067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Visualization (d3, </a:t>
            </a:r>
            <a:r>
              <a:rPr lang="en-US" dirty="0" err="1"/>
              <a:t>Plotly</a:t>
            </a:r>
            <a:r>
              <a:rPr lang="en-US" dirty="0"/>
              <a:t>, Leaflet)</a:t>
            </a:r>
          </a:p>
          <a:p>
            <a:pPr lvl="1"/>
            <a:r>
              <a:rPr lang="en-US" dirty="0"/>
              <a:t>Line Chart:</a:t>
            </a:r>
          </a:p>
          <a:p>
            <a:pPr lvl="2"/>
            <a:r>
              <a:rPr lang="en-US" dirty="0"/>
              <a:t>Marriage Rates</a:t>
            </a:r>
          </a:p>
          <a:p>
            <a:pPr lvl="2"/>
            <a:r>
              <a:rPr lang="en-US" dirty="0"/>
              <a:t>Pull down state</a:t>
            </a:r>
          </a:p>
          <a:p>
            <a:pPr lvl="1"/>
            <a:r>
              <a:rPr lang="en-US" dirty="0"/>
              <a:t>Bar chart</a:t>
            </a:r>
          </a:p>
          <a:p>
            <a:pPr lvl="2"/>
            <a:r>
              <a:rPr lang="en-US" dirty="0"/>
              <a:t>Divorce rate vs Marriage rate by state</a:t>
            </a:r>
          </a:p>
          <a:p>
            <a:pPr lvl="1"/>
            <a:r>
              <a:rPr lang="en-US" dirty="0" err="1"/>
              <a:t>Mapbox</a:t>
            </a:r>
            <a:endParaRPr lang="en-US" dirty="0"/>
          </a:p>
          <a:p>
            <a:pPr lvl="2"/>
            <a:r>
              <a:rPr lang="en-US" dirty="0"/>
              <a:t>Use API to identify top 10 states?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9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A5D8-A516-2A4F-A3D3-3FCBB1A3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F511-07D6-5145-90D4-7895BF91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11330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166E-64A0-A44D-AEFB-654784B1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E2FD-27F5-A048-A213-7CAF973C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/>
              <a:t>Any Questions??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156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{828C48E3-5E1F-D14F-8A57-C007B92D0780}tf10001120</Template>
  <TotalTime>13</TotalTime>
  <Words>108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Marriage &amp; Divorce Rates in The USA</vt:lpstr>
      <vt:lpstr>Data</vt:lpstr>
      <vt:lpstr>Vizualizations</vt:lpstr>
      <vt:lpstr>App Link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Marriage &amp; Divorce Rates in The USA</dc:title>
  <dc:creator>kayla kelly</dc:creator>
  <cp:lastModifiedBy>kayla kelly</cp:lastModifiedBy>
  <cp:revision>2</cp:revision>
  <dcterms:created xsi:type="dcterms:W3CDTF">2021-05-24T00:20:20Z</dcterms:created>
  <dcterms:modified xsi:type="dcterms:W3CDTF">2021-05-24T00:33:25Z</dcterms:modified>
</cp:coreProperties>
</file>