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9144000" cy="5143500" type="screen16x9"/>
  <p:notesSz cx="6858000" cy="9144000"/>
  <p:embeddedFontLs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144CE4-2C2F-47C8-AE93-ABAF4F73C62D}">
  <a:tblStyle styleId="{DF144CE4-2C2F-47C8-AE93-ABAF4F73C62D}" styleName="Table_0">
    <a:wholeTbl>
      <a:tcTxStyle>
        <a:font>
          <a:latin typeface="Arial"/>
          <a:ea typeface="Arial"/>
          <a:cs typeface="Arial"/>
        </a:font>
        <a:srgbClr val="4285F4"/>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snapToGrid="0">
      <p:cViewPr varScale="1">
        <p:scale>
          <a:sx n="142" d="100"/>
          <a:sy n="142" d="100"/>
        </p:scale>
        <p:origin x="7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marL="0" marR="0" lvl="0" indent="0" algn="l" rtl="0">
              <a:spcBef>
                <a:spcPts val="0"/>
              </a:spcBef>
              <a:buChar char="●"/>
              <a:defRPr sz="1100" b="0" i="0" u="none" strike="noStrike" cap="none"/>
            </a:lvl1pPr>
            <a:lvl2pPr marL="0" marR="0" lvl="1" indent="0" algn="l" rtl="0">
              <a:spcBef>
                <a:spcPts val="0"/>
              </a:spcBef>
              <a:buChar char="○"/>
              <a:defRPr sz="1100" b="0" i="0" u="none" strike="noStrike" cap="none"/>
            </a:lvl2pPr>
            <a:lvl3pPr marL="0" marR="0" lvl="2" indent="0" algn="l" rtl="0">
              <a:spcBef>
                <a:spcPts val="0"/>
              </a:spcBef>
              <a:buChar char="■"/>
              <a:defRPr sz="1100" b="0" i="0" u="none" strike="noStrike" cap="none"/>
            </a:lvl3pPr>
            <a:lvl4pPr marL="0" marR="0" lvl="3" indent="0" algn="l" rtl="0">
              <a:spcBef>
                <a:spcPts val="0"/>
              </a:spcBef>
              <a:buChar char="●"/>
              <a:defRPr sz="1100" b="0" i="0" u="none" strike="noStrike" cap="none"/>
            </a:lvl4pPr>
            <a:lvl5pPr marL="0" marR="0" lvl="4" indent="0" algn="l" rtl="0">
              <a:spcBef>
                <a:spcPts val="0"/>
              </a:spcBef>
              <a:buChar char="○"/>
              <a:defRPr sz="1100" b="0" i="0" u="none" strike="noStrike" cap="none"/>
            </a:lvl5pPr>
            <a:lvl6pPr marL="0" marR="0" lvl="5" indent="0" algn="l" rtl="0">
              <a:spcBef>
                <a:spcPts val="0"/>
              </a:spcBef>
              <a:buChar char="■"/>
              <a:defRPr sz="1100" b="0" i="0" u="none" strike="noStrike" cap="none"/>
            </a:lvl6pPr>
            <a:lvl7pPr marL="0" marR="0" lvl="6" indent="0" algn="l" rtl="0">
              <a:spcBef>
                <a:spcPts val="0"/>
              </a:spcBef>
              <a:buChar char="●"/>
              <a:defRPr sz="1100" b="0" i="0" u="none" strike="noStrike" cap="none"/>
            </a:lvl7pPr>
            <a:lvl8pPr marL="0" marR="0" lvl="7" indent="0" algn="l" rtl="0">
              <a:spcBef>
                <a:spcPts val="0"/>
              </a:spcBef>
              <a:buChar char="○"/>
              <a:defRPr sz="1100" b="0" i="0" u="none" strike="noStrike" cap="none"/>
            </a:lvl8pPr>
            <a:lvl9pPr marL="0" marR="0" lvl="8" indent="0" algn="l" rtl="0">
              <a:spcBef>
                <a:spcPts val="0"/>
              </a:spcBef>
              <a:buChar char="■"/>
              <a:defRPr sz="1100" b="0" i="0" u="none" strike="noStrike" cap="none"/>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 name="Shape 7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7" name="Shape 15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9" name="Shape 16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5" name="Shape 17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1" name="Shape 1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3" name="Shape 19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9" name="Shape 19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7" name="Shape 21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3" name="Shape 22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9" name="Shape 22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5" name="Shape 23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1" name="Shape 24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3" name="Shape 25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9" name="Shape 25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5" name="Shape 26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1" name="Shape 27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7" name="Shape 27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3" name="Shape 28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5" name="Shape 29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1" name="Shape 301"/>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p:nvPr/>
        </p:nvSpPr>
        <p:spPr>
          <a:xfrm rot="10800000" flipH="1">
            <a:off x="0" y="1685999"/>
            <a:ext cx="9144000" cy="3457500"/>
          </a:xfrm>
          <a:prstGeom prst="rect">
            <a:avLst/>
          </a:prstGeom>
          <a:solidFill>
            <a:schemeClr val="accent4"/>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 name="Shape 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 name="Shape 18"/>
          <p:cNvSpPr txBox="1">
            <a:spLocks noGrp="1"/>
          </p:cNvSpPr>
          <p:nvPr>
            <p:ph type="title"/>
          </p:nvPr>
        </p:nvSpPr>
        <p:spPr>
          <a:xfrm>
            <a:off x="471900" y="738725"/>
            <a:ext cx="8222100" cy="767699"/>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32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3200">
                <a:solidFill>
                  <a:schemeClr val="lt1"/>
                </a:solidFill>
                <a:latin typeface="Roboto"/>
                <a:ea typeface="Roboto"/>
                <a:cs typeface="Roboto"/>
                <a:sym typeface="Roboto"/>
              </a:defRPr>
            </a:lvl2pPr>
            <a:lvl3pPr lvl="2" indent="0">
              <a:spcBef>
                <a:spcPts val="0"/>
              </a:spcBef>
              <a:buClr>
                <a:schemeClr val="lt1"/>
              </a:buClr>
              <a:buFont typeface="Roboto"/>
              <a:buNone/>
              <a:defRPr sz="3200">
                <a:solidFill>
                  <a:schemeClr val="lt1"/>
                </a:solidFill>
                <a:latin typeface="Roboto"/>
                <a:ea typeface="Roboto"/>
                <a:cs typeface="Roboto"/>
                <a:sym typeface="Roboto"/>
              </a:defRPr>
            </a:lvl3pPr>
            <a:lvl4pPr lvl="3" indent="0">
              <a:spcBef>
                <a:spcPts val="0"/>
              </a:spcBef>
              <a:buClr>
                <a:schemeClr val="lt1"/>
              </a:buClr>
              <a:buFont typeface="Roboto"/>
              <a:buNone/>
              <a:defRPr sz="3200">
                <a:solidFill>
                  <a:schemeClr val="lt1"/>
                </a:solidFill>
                <a:latin typeface="Roboto"/>
                <a:ea typeface="Roboto"/>
                <a:cs typeface="Roboto"/>
                <a:sym typeface="Roboto"/>
              </a:defRPr>
            </a:lvl4pPr>
            <a:lvl5pPr lvl="4" indent="0">
              <a:spcBef>
                <a:spcPts val="0"/>
              </a:spcBef>
              <a:buClr>
                <a:schemeClr val="lt1"/>
              </a:buClr>
              <a:buFont typeface="Roboto"/>
              <a:buNone/>
              <a:defRPr sz="3200">
                <a:solidFill>
                  <a:schemeClr val="lt1"/>
                </a:solidFill>
                <a:latin typeface="Roboto"/>
                <a:ea typeface="Roboto"/>
                <a:cs typeface="Roboto"/>
                <a:sym typeface="Roboto"/>
              </a:defRPr>
            </a:lvl5pPr>
            <a:lvl6pPr lvl="5" indent="0">
              <a:spcBef>
                <a:spcPts val="0"/>
              </a:spcBef>
              <a:buClr>
                <a:schemeClr val="lt1"/>
              </a:buClr>
              <a:buFont typeface="Roboto"/>
              <a:buNone/>
              <a:defRPr sz="3200">
                <a:solidFill>
                  <a:schemeClr val="lt1"/>
                </a:solidFill>
                <a:latin typeface="Roboto"/>
                <a:ea typeface="Roboto"/>
                <a:cs typeface="Roboto"/>
                <a:sym typeface="Roboto"/>
              </a:defRPr>
            </a:lvl6pPr>
            <a:lvl7pPr lvl="6" indent="0">
              <a:spcBef>
                <a:spcPts val="0"/>
              </a:spcBef>
              <a:buClr>
                <a:schemeClr val="lt1"/>
              </a:buClr>
              <a:buFont typeface="Roboto"/>
              <a:buNone/>
              <a:defRPr sz="3200">
                <a:solidFill>
                  <a:schemeClr val="lt1"/>
                </a:solidFill>
                <a:latin typeface="Roboto"/>
                <a:ea typeface="Roboto"/>
                <a:cs typeface="Roboto"/>
                <a:sym typeface="Roboto"/>
              </a:defRPr>
            </a:lvl7pPr>
            <a:lvl8pPr lvl="7" indent="0">
              <a:spcBef>
                <a:spcPts val="0"/>
              </a:spcBef>
              <a:buClr>
                <a:schemeClr val="lt1"/>
              </a:buClr>
              <a:buFont typeface="Roboto"/>
              <a:buNone/>
              <a:defRPr sz="3200">
                <a:solidFill>
                  <a:schemeClr val="lt1"/>
                </a:solidFill>
                <a:latin typeface="Roboto"/>
                <a:ea typeface="Roboto"/>
                <a:cs typeface="Roboto"/>
                <a:sym typeface="Roboto"/>
              </a:defRPr>
            </a:lvl8pPr>
            <a:lvl9pPr lvl="8" indent="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19" name="Shape 19"/>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1600"/>
              </a:spcAft>
              <a:buClr>
                <a:schemeClr val="lt2"/>
              </a:buClr>
              <a:buFont typeface="Roboto"/>
              <a:buNone/>
              <a:defRPr sz="1800" b="0" i="0" u="none" strike="noStrike" cap="none">
                <a:solidFill>
                  <a:schemeClr val="lt2"/>
                </a:solidFill>
                <a:latin typeface="Roboto"/>
                <a:ea typeface="Roboto"/>
                <a:cs typeface="Roboto"/>
                <a:sym typeface="Roboto"/>
              </a:defRPr>
            </a:lvl1pPr>
            <a:lvl2pPr marL="0" marR="0" lvl="1"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2pPr>
            <a:lvl3pPr marL="0" marR="0" lvl="2"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3pPr>
            <a:lvl4pPr marL="0" marR="0" lvl="3"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4pPr>
            <a:lvl5pPr marL="0" marR="0" lvl="4"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5pPr>
            <a:lvl6pPr marL="0" marR="0" lvl="5"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6pPr>
            <a:lvl7pPr marL="0" marR="0" lvl="6"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7pPr>
            <a:lvl8pPr marL="0" marR="0" lvl="7"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8pPr>
            <a:lvl9pPr marL="0" marR="0" lvl="8"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20" name="Shape 20"/>
          <p:cNvSpPr txBox="1">
            <a:spLocks noGrp="1"/>
          </p:cNvSpPr>
          <p:nvPr>
            <p:ph type="sldNum" idx="12"/>
          </p:nvPr>
        </p:nvSpPr>
        <p:spPr>
          <a:xfrm>
            <a:off x="8523541" y="4695623"/>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ru" sz="1400" b="0" i="0" u="none" strike="noStrike" cap="none">
                <a:solidFill>
                  <a:srgbClr val="000000"/>
                </a:solidFill>
                <a:latin typeface="Arial"/>
                <a:ea typeface="Arial"/>
                <a:cs typeface="Arial"/>
                <a:sym typeface="Arial"/>
              </a:rPr>
              <a:t>‹#›</a:t>
            </a:fld>
            <a:endParaRPr lang="ru"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ru" sz="1400" b="0" i="0" u="none" strike="noStrike" cap="none">
                <a:solidFill>
                  <a:srgbClr val="000000"/>
                </a:solidFill>
                <a:latin typeface="Arial"/>
                <a:ea typeface="Arial"/>
                <a:cs typeface="Arial"/>
                <a:sym typeface="Arial"/>
              </a:rPr>
              <a:t>‹#›</a:t>
            </a:fld>
            <a:endParaRPr lang="ru"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60950" y="2065350"/>
            <a:ext cx="8222100" cy="1012799"/>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42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4200">
                <a:solidFill>
                  <a:schemeClr val="lt1"/>
                </a:solidFill>
                <a:latin typeface="Roboto"/>
                <a:ea typeface="Roboto"/>
                <a:cs typeface="Roboto"/>
                <a:sym typeface="Roboto"/>
              </a:defRPr>
            </a:lvl2pPr>
            <a:lvl3pPr lvl="2" indent="0">
              <a:spcBef>
                <a:spcPts val="0"/>
              </a:spcBef>
              <a:buClr>
                <a:schemeClr val="lt1"/>
              </a:buClr>
              <a:buFont typeface="Roboto"/>
              <a:buNone/>
              <a:defRPr sz="4200">
                <a:solidFill>
                  <a:schemeClr val="lt1"/>
                </a:solidFill>
                <a:latin typeface="Roboto"/>
                <a:ea typeface="Roboto"/>
                <a:cs typeface="Roboto"/>
                <a:sym typeface="Roboto"/>
              </a:defRPr>
            </a:lvl3pPr>
            <a:lvl4pPr lvl="3" indent="0">
              <a:spcBef>
                <a:spcPts val="0"/>
              </a:spcBef>
              <a:buClr>
                <a:schemeClr val="lt1"/>
              </a:buClr>
              <a:buFont typeface="Roboto"/>
              <a:buNone/>
              <a:defRPr sz="4200">
                <a:solidFill>
                  <a:schemeClr val="lt1"/>
                </a:solidFill>
                <a:latin typeface="Roboto"/>
                <a:ea typeface="Roboto"/>
                <a:cs typeface="Roboto"/>
                <a:sym typeface="Roboto"/>
              </a:defRPr>
            </a:lvl4pPr>
            <a:lvl5pPr lvl="4" indent="0">
              <a:spcBef>
                <a:spcPts val="0"/>
              </a:spcBef>
              <a:buClr>
                <a:schemeClr val="lt1"/>
              </a:buClr>
              <a:buFont typeface="Roboto"/>
              <a:buNone/>
              <a:defRPr sz="4200">
                <a:solidFill>
                  <a:schemeClr val="lt1"/>
                </a:solidFill>
                <a:latin typeface="Roboto"/>
                <a:ea typeface="Roboto"/>
                <a:cs typeface="Roboto"/>
                <a:sym typeface="Roboto"/>
              </a:defRPr>
            </a:lvl5pPr>
            <a:lvl6pPr lvl="5" indent="0">
              <a:spcBef>
                <a:spcPts val="0"/>
              </a:spcBef>
              <a:buClr>
                <a:schemeClr val="lt1"/>
              </a:buClr>
              <a:buFont typeface="Roboto"/>
              <a:buNone/>
              <a:defRPr sz="4200">
                <a:solidFill>
                  <a:schemeClr val="lt1"/>
                </a:solidFill>
                <a:latin typeface="Roboto"/>
                <a:ea typeface="Roboto"/>
                <a:cs typeface="Roboto"/>
                <a:sym typeface="Roboto"/>
              </a:defRPr>
            </a:lvl6pPr>
            <a:lvl7pPr lvl="6" indent="0">
              <a:spcBef>
                <a:spcPts val="0"/>
              </a:spcBef>
              <a:buClr>
                <a:schemeClr val="lt1"/>
              </a:buClr>
              <a:buFont typeface="Roboto"/>
              <a:buNone/>
              <a:defRPr sz="4200">
                <a:solidFill>
                  <a:schemeClr val="lt1"/>
                </a:solidFill>
                <a:latin typeface="Roboto"/>
                <a:ea typeface="Roboto"/>
                <a:cs typeface="Roboto"/>
                <a:sym typeface="Roboto"/>
              </a:defRPr>
            </a:lvl7pPr>
            <a:lvl8pPr lvl="7" indent="0">
              <a:spcBef>
                <a:spcPts val="0"/>
              </a:spcBef>
              <a:buClr>
                <a:schemeClr val="lt1"/>
              </a:buClr>
              <a:buFont typeface="Roboto"/>
              <a:buNone/>
              <a:defRPr sz="4200">
                <a:solidFill>
                  <a:schemeClr val="lt1"/>
                </a:solidFill>
                <a:latin typeface="Roboto"/>
                <a:ea typeface="Roboto"/>
                <a:cs typeface="Roboto"/>
                <a:sym typeface="Roboto"/>
              </a:defRPr>
            </a:lvl8pPr>
            <a:lvl9pPr lvl="8" indent="0">
              <a:spcBef>
                <a:spcPts val="0"/>
              </a:spcBef>
              <a:buClr>
                <a:schemeClr val="lt1"/>
              </a:buClr>
              <a:buFont typeface="Roboto"/>
              <a:buNone/>
              <a:defRPr sz="4200">
                <a:solidFill>
                  <a:schemeClr val="lt1"/>
                </a:solidFill>
                <a:latin typeface="Roboto"/>
                <a:ea typeface="Roboto"/>
                <a:cs typeface="Roboto"/>
                <a:sym typeface="Roboto"/>
              </a:defRPr>
            </a:lvl9pPr>
          </a:lstStyle>
          <a:p>
            <a:endParaRPr/>
          </a:p>
        </p:txBody>
      </p:sp>
      <p:sp>
        <p:nvSpPr>
          <p:cNvPr id="23" name="Shape 23"/>
          <p:cNvSpPr txBox="1">
            <a:spLocks noGrp="1"/>
          </p:cNvSpPr>
          <p:nvPr>
            <p:ph type="sldNum" idx="12"/>
          </p:nvPr>
        </p:nvSpPr>
        <p:spPr>
          <a:xfrm>
            <a:off x="8523541" y="4695623"/>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ru" sz="1400" b="0" i="0" u="none" strike="noStrike" cap="none">
                <a:solidFill>
                  <a:schemeClr val="lt1"/>
                </a:solidFill>
                <a:latin typeface="Arial"/>
                <a:ea typeface="Arial"/>
                <a:cs typeface="Arial"/>
                <a:sym typeface="Arial"/>
              </a:rPr>
              <a:t>‹#›</a:t>
            </a:fld>
            <a:endParaRPr lang="ru"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5999"/>
            <a:ext cx="9144000" cy="3457500"/>
          </a:xfrm>
          <a:prstGeom prst="rect">
            <a:avLst/>
          </a:prstGeom>
          <a:solidFill>
            <a:schemeClr val="accent4"/>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7" name="Shape 27"/>
          <p:cNvSpPr txBox="1">
            <a:spLocks noGrp="1"/>
          </p:cNvSpPr>
          <p:nvPr>
            <p:ph type="title"/>
          </p:nvPr>
        </p:nvSpPr>
        <p:spPr>
          <a:xfrm>
            <a:off x="471900" y="738725"/>
            <a:ext cx="8222100" cy="767699"/>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32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3200">
                <a:solidFill>
                  <a:schemeClr val="lt1"/>
                </a:solidFill>
                <a:latin typeface="Roboto"/>
                <a:ea typeface="Roboto"/>
                <a:cs typeface="Roboto"/>
                <a:sym typeface="Roboto"/>
              </a:defRPr>
            </a:lvl2pPr>
            <a:lvl3pPr lvl="2" indent="0">
              <a:spcBef>
                <a:spcPts val="0"/>
              </a:spcBef>
              <a:buClr>
                <a:schemeClr val="lt1"/>
              </a:buClr>
              <a:buFont typeface="Roboto"/>
              <a:buNone/>
              <a:defRPr sz="3200">
                <a:solidFill>
                  <a:schemeClr val="lt1"/>
                </a:solidFill>
                <a:latin typeface="Roboto"/>
                <a:ea typeface="Roboto"/>
                <a:cs typeface="Roboto"/>
                <a:sym typeface="Roboto"/>
              </a:defRPr>
            </a:lvl3pPr>
            <a:lvl4pPr lvl="3" indent="0">
              <a:spcBef>
                <a:spcPts val="0"/>
              </a:spcBef>
              <a:buClr>
                <a:schemeClr val="lt1"/>
              </a:buClr>
              <a:buFont typeface="Roboto"/>
              <a:buNone/>
              <a:defRPr sz="3200">
                <a:solidFill>
                  <a:schemeClr val="lt1"/>
                </a:solidFill>
                <a:latin typeface="Roboto"/>
                <a:ea typeface="Roboto"/>
                <a:cs typeface="Roboto"/>
                <a:sym typeface="Roboto"/>
              </a:defRPr>
            </a:lvl4pPr>
            <a:lvl5pPr lvl="4" indent="0">
              <a:spcBef>
                <a:spcPts val="0"/>
              </a:spcBef>
              <a:buClr>
                <a:schemeClr val="lt1"/>
              </a:buClr>
              <a:buFont typeface="Roboto"/>
              <a:buNone/>
              <a:defRPr sz="3200">
                <a:solidFill>
                  <a:schemeClr val="lt1"/>
                </a:solidFill>
                <a:latin typeface="Roboto"/>
                <a:ea typeface="Roboto"/>
                <a:cs typeface="Roboto"/>
                <a:sym typeface="Roboto"/>
              </a:defRPr>
            </a:lvl5pPr>
            <a:lvl6pPr lvl="5" indent="0">
              <a:spcBef>
                <a:spcPts val="0"/>
              </a:spcBef>
              <a:buClr>
                <a:schemeClr val="lt1"/>
              </a:buClr>
              <a:buFont typeface="Roboto"/>
              <a:buNone/>
              <a:defRPr sz="3200">
                <a:solidFill>
                  <a:schemeClr val="lt1"/>
                </a:solidFill>
                <a:latin typeface="Roboto"/>
                <a:ea typeface="Roboto"/>
                <a:cs typeface="Roboto"/>
                <a:sym typeface="Roboto"/>
              </a:defRPr>
            </a:lvl6pPr>
            <a:lvl7pPr lvl="6" indent="0">
              <a:spcBef>
                <a:spcPts val="0"/>
              </a:spcBef>
              <a:buClr>
                <a:schemeClr val="lt1"/>
              </a:buClr>
              <a:buFont typeface="Roboto"/>
              <a:buNone/>
              <a:defRPr sz="3200">
                <a:solidFill>
                  <a:schemeClr val="lt1"/>
                </a:solidFill>
                <a:latin typeface="Roboto"/>
                <a:ea typeface="Roboto"/>
                <a:cs typeface="Roboto"/>
                <a:sym typeface="Roboto"/>
              </a:defRPr>
            </a:lvl7pPr>
            <a:lvl8pPr lvl="7" indent="0">
              <a:spcBef>
                <a:spcPts val="0"/>
              </a:spcBef>
              <a:buClr>
                <a:schemeClr val="lt1"/>
              </a:buClr>
              <a:buFont typeface="Roboto"/>
              <a:buNone/>
              <a:defRPr sz="3200">
                <a:solidFill>
                  <a:schemeClr val="lt1"/>
                </a:solidFill>
                <a:latin typeface="Roboto"/>
                <a:ea typeface="Roboto"/>
                <a:cs typeface="Roboto"/>
                <a:sym typeface="Roboto"/>
              </a:defRPr>
            </a:lvl8pPr>
            <a:lvl9pPr lvl="8" indent="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28" name="Shape 28"/>
          <p:cNvSpPr txBox="1">
            <a:spLocks noGrp="1"/>
          </p:cNvSpPr>
          <p:nvPr>
            <p:ph type="body" idx="1"/>
          </p:nvPr>
        </p:nvSpPr>
        <p:spPr>
          <a:xfrm>
            <a:off x="471900" y="1919075"/>
            <a:ext cx="3999899" cy="27102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1pPr>
            <a:lvl2pPr marL="0" marR="0" lvl="1"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2pPr>
            <a:lvl3pPr marL="0" marR="0" lvl="2"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3pPr>
            <a:lvl4pPr marL="0" marR="0" lvl="3"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4pPr>
            <a:lvl5pPr marL="0" marR="0" lvl="4"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5pPr>
            <a:lvl6pPr marL="0" marR="0" lvl="5"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6pPr>
            <a:lvl7pPr marL="0" marR="0" lvl="6"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7pPr>
            <a:lvl8pPr marL="0" marR="0" lvl="7"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8pPr>
            <a:lvl9pPr marL="0" marR="0" lvl="8"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29" name="Shape 29"/>
          <p:cNvSpPr txBox="1">
            <a:spLocks noGrp="1"/>
          </p:cNvSpPr>
          <p:nvPr>
            <p:ph type="body" idx="2"/>
          </p:nvPr>
        </p:nvSpPr>
        <p:spPr>
          <a:xfrm>
            <a:off x="4694250" y="1919075"/>
            <a:ext cx="3999899" cy="27102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1pPr>
            <a:lvl2pPr marL="0" marR="0" lvl="1"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2pPr>
            <a:lvl3pPr marL="0" marR="0" lvl="2"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3pPr>
            <a:lvl4pPr marL="0" marR="0" lvl="3"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4pPr>
            <a:lvl5pPr marL="0" marR="0" lvl="4"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5pPr>
            <a:lvl6pPr marL="0" marR="0" lvl="5"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6pPr>
            <a:lvl7pPr marL="0" marR="0" lvl="6"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7pPr>
            <a:lvl8pPr marL="0" marR="0" lvl="7"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8pPr>
            <a:lvl9pPr marL="0" marR="0" lvl="8"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30" name="Shape 30"/>
          <p:cNvSpPr txBox="1">
            <a:spLocks noGrp="1"/>
          </p:cNvSpPr>
          <p:nvPr>
            <p:ph type="sldNum" idx="12"/>
          </p:nvPr>
        </p:nvSpPr>
        <p:spPr>
          <a:xfrm>
            <a:off x="8523541" y="4695623"/>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ru" sz="1400" b="0" i="0" u="none" strike="noStrike" cap="none">
                <a:solidFill>
                  <a:srgbClr val="000000"/>
                </a:solidFill>
                <a:latin typeface="Arial"/>
                <a:ea typeface="Arial"/>
                <a:cs typeface="Arial"/>
                <a:sym typeface="Arial"/>
              </a:rPr>
              <a:t>‹#›</a:t>
            </a:fld>
            <a:endParaRPr lang="ru"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399"/>
            <a:ext cx="9144000" cy="4487100"/>
          </a:xfrm>
          <a:prstGeom prst="rect">
            <a:avLst/>
          </a:prstGeom>
          <a:solidFill>
            <a:schemeClr val="accent4"/>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4" name="Shape 34"/>
          <p:cNvSpPr txBox="1">
            <a:spLocks noGrp="1"/>
          </p:cNvSpPr>
          <p:nvPr>
            <p:ph type="title"/>
          </p:nvPr>
        </p:nvSpPr>
        <p:spPr>
          <a:xfrm>
            <a:off x="98250" y="16350"/>
            <a:ext cx="8826599" cy="6027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18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1800">
                <a:solidFill>
                  <a:schemeClr val="lt1"/>
                </a:solidFill>
                <a:latin typeface="Roboto"/>
                <a:ea typeface="Roboto"/>
                <a:cs typeface="Roboto"/>
                <a:sym typeface="Roboto"/>
              </a:defRPr>
            </a:lvl2pPr>
            <a:lvl3pPr lvl="2" indent="0">
              <a:spcBef>
                <a:spcPts val="0"/>
              </a:spcBef>
              <a:buClr>
                <a:schemeClr val="lt1"/>
              </a:buClr>
              <a:buFont typeface="Roboto"/>
              <a:buNone/>
              <a:defRPr sz="1800">
                <a:solidFill>
                  <a:schemeClr val="lt1"/>
                </a:solidFill>
                <a:latin typeface="Roboto"/>
                <a:ea typeface="Roboto"/>
                <a:cs typeface="Roboto"/>
                <a:sym typeface="Roboto"/>
              </a:defRPr>
            </a:lvl3pPr>
            <a:lvl4pPr lvl="3" indent="0">
              <a:spcBef>
                <a:spcPts val="0"/>
              </a:spcBef>
              <a:buClr>
                <a:schemeClr val="lt1"/>
              </a:buClr>
              <a:buFont typeface="Roboto"/>
              <a:buNone/>
              <a:defRPr sz="1800">
                <a:solidFill>
                  <a:schemeClr val="lt1"/>
                </a:solidFill>
                <a:latin typeface="Roboto"/>
                <a:ea typeface="Roboto"/>
                <a:cs typeface="Roboto"/>
                <a:sym typeface="Roboto"/>
              </a:defRPr>
            </a:lvl4pPr>
            <a:lvl5pPr lvl="4" indent="0">
              <a:spcBef>
                <a:spcPts val="0"/>
              </a:spcBef>
              <a:buClr>
                <a:schemeClr val="lt1"/>
              </a:buClr>
              <a:buFont typeface="Roboto"/>
              <a:buNone/>
              <a:defRPr sz="1800">
                <a:solidFill>
                  <a:schemeClr val="lt1"/>
                </a:solidFill>
                <a:latin typeface="Roboto"/>
                <a:ea typeface="Roboto"/>
                <a:cs typeface="Roboto"/>
                <a:sym typeface="Roboto"/>
              </a:defRPr>
            </a:lvl5pPr>
            <a:lvl6pPr lvl="5" indent="0">
              <a:spcBef>
                <a:spcPts val="0"/>
              </a:spcBef>
              <a:buClr>
                <a:schemeClr val="lt1"/>
              </a:buClr>
              <a:buFont typeface="Roboto"/>
              <a:buNone/>
              <a:defRPr sz="1800">
                <a:solidFill>
                  <a:schemeClr val="lt1"/>
                </a:solidFill>
                <a:latin typeface="Roboto"/>
                <a:ea typeface="Roboto"/>
                <a:cs typeface="Roboto"/>
                <a:sym typeface="Roboto"/>
              </a:defRPr>
            </a:lvl6pPr>
            <a:lvl7pPr lvl="6" indent="0">
              <a:spcBef>
                <a:spcPts val="0"/>
              </a:spcBef>
              <a:buClr>
                <a:schemeClr val="lt1"/>
              </a:buClr>
              <a:buFont typeface="Roboto"/>
              <a:buNone/>
              <a:defRPr sz="1800">
                <a:solidFill>
                  <a:schemeClr val="lt1"/>
                </a:solidFill>
                <a:latin typeface="Roboto"/>
                <a:ea typeface="Roboto"/>
                <a:cs typeface="Roboto"/>
                <a:sym typeface="Roboto"/>
              </a:defRPr>
            </a:lvl7pPr>
            <a:lvl8pPr lvl="7" indent="0">
              <a:spcBef>
                <a:spcPts val="0"/>
              </a:spcBef>
              <a:buClr>
                <a:schemeClr val="lt1"/>
              </a:buClr>
              <a:buFont typeface="Roboto"/>
              <a:buNone/>
              <a:defRPr sz="1800">
                <a:solidFill>
                  <a:schemeClr val="lt1"/>
                </a:solidFill>
                <a:latin typeface="Roboto"/>
                <a:ea typeface="Roboto"/>
                <a:cs typeface="Roboto"/>
                <a:sym typeface="Roboto"/>
              </a:defRPr>
            </a:lvl8pPr>
            <a:lvl9pPr lvl="8" indent="0">
              <a:spcBef>
                <a:spcPts val="0"/>
              </a:spcBef>
              <a:buClr>
                <a:schemeClr val="lt1"/>
              </a:buClr>
              <a:buFont typeface="Roboto"/>
              <a:buNone/>
              <a:defRPr sz="1800">
                <a:solidFill>
                  <a:schemeClr val="lt1"/>
                </a:solidFill>
                <a:latin typeface="Roboto"/>
                <a:ea typeface="Roboto"/>
                <a:cs typeface="Roboto"/>
                <a:sym typeface="Roboto"/>
              </a:defRPr>
            </a:lvl9pPr>
          </a:lstStyle>
          <a:p>
            <a:endParaRPr/>
          </a:p>
        </p:txBody>
      </p:sp>
      <p:sp>
        <p:nvSpPr>
          <p:cNvPr id="35" name="Shape 35"/>
          <p:cNvSpPr txBox="1">
            <a:spLocks noGrp="1"/>
          </p:cNvSpPr>
          <p:nvPr>
            <p:ph type="sldNum" idx="12"/>
          </p:nvPr>
        </p:nvSpPr>
        <p:spPr>
          <a:xfrm>
            <a:off x="8523541" y="4695623"/>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ru" sz="1400" b="0" i="0" u="none" strike="noStrike" cap="none">
                <a:solidFill>
                  <a:srgbClr val="000000"/>
                </a:solidFill>
                <a:latin typeface="Arial"/>
                <a:ea typeface="Arial"/>
                <a:cs typeface="Arial"/>
                <a:sym typeface="Arial"/>
              </a:rPr>
              <a:t>‹#›</a:t>
            </a:fld>
            <a:endParaRPr lang="ru"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499"/>
          </a:xfrm>
          <a:prstGeom prst="rect">
            <a:avLst/>
          </a:prstGeom>
          <a:solidFill>
            <a:schemeClr val="accent4"/>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9" name="Shape 39"/>
          <p:cNvSpPr txBox="1">
            <a:spLocks noGrp="1"/>
          </p:cNvSpPr>
          <p:nvPr>
            <p:ph type="title"/>
          </p:nvPr>
        </p:nvSpPr>
        <p:spPr>
          <a:xfrm>
            <a:off x="226077" y="357800"/>
            <a:ext cx="2807999" cy="953399"/>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2400">
                <a:solidFill>
                  <a:schemeClr val="lt1"/>
                </a:solidFill>
                <a:latin typeface="Roboto"/>
                <a:ea typeface="Roboto"/>
                <a:cs typeface="Roboto"/>
                <a:sym typeface="Roboto"/>
              </a:defRPr>
            </a:lvl2pPr>
            <a:lvl3pPr lvl="2" indent="0">
              <a:spcBef>
                <a:spcPts val="0"/>
              </a:spcBef>
              <a:buClr>
                <a:schemeClr val="lt1"/>
              </a:buClr>
              <a:buFont typeface="Roboto"/>
              <a:buNone/>
              <a:defRPr sz="2400">
                <a:solidFill>
                  <a:schemeClr val="lt1"/>
                </a:solidFill>
                <a:latin typeface="Roboto"/>
                <a:ea typeface="Roboto"/>
                <a:cs typeface="Roboto"/>
                <a:sym typeface="Roboto"/>
              </a:defRPr>
            </a:lvl3pPr>
            <a:lvl4pPr lvl="3" indent="0">
              <a:spcBef>
                <a:spcPts val="0"/>
              </a:spcBef>
              <a:buClr>
                <a:schemeClr val="lt1"/>
              </a:buClr>
              <a:buFont typeface="Roboto"/>
              <a:buNone/>
              <a:defRPr sz="2400">
                <a:solidFill>
                  <a:schemeClr val="lt1"/>
                </a:solidFill>
                <a:latin typeface="Roboto"/>
                <a:ea typeface="Roboto"/>
                <a:cs typeface="Roboto"/>
                <a:sym typeface="Roboto"/>
              </a:defRPr>
            </a:lvl4pPr>
            <a:lvl5pPr lvl="4" indent="0">
              <a:spcBef>
                <a:spcPts val="0"/>
              </a:spcBef>
              <a:buClr>
                <a:schemeClr val="lt1"/>
              </a:buClr>
              <a:buFont typeface="Roboto"/>
              <a:buNone/>
              <a:defRPr sz="2400">
                <a:solidFill>
                  <a:schemeClr val="lt1"/>
                </a:solidFill>
                <a:latin typeface="Roboto"/>
                <a:ea typeface="Roboto"/>
                <a:cs typeface="Roboto"/>
                <a:sym typeface="Roboto"/>
              </a:defRPr>
            </a:lvl5pPr>
            <a:lvl6pPr lvl="5" indent="0">
              <a:spcBef>
                <a:spcPts val="0"/>
              </a:spcBef>
              <a:buClr>
                <a:schemeClr val="lt1"/>
              </a:buClr>
              <a:buFont typeface="Roboto"/>
              <a:buNone/>
              <a:defRPr sz="2400">
                <a:solidFill>
                  <a:schemeClr val="lt1"/>
                </a:solidFill>
                <a:latin typeface="Roboto"/>
                <a:ea typeface="Roboto"/>
                <a:cs typeface="Roboto"/>
                <a:sym typeface="Roboto"/>
              </a:defRPr>
            </a:lvl6pPr>
            <a:lvl7pPr lvl="6" indent="0">
              <a:spcBef>
                <a:spcPts val="0"/>
              </a:spcBef>
              <a:buClr>
                <a:schemeClr val="lt1"/>
              </a:buClr>
              <a:buFont typeface="Roboto"/>
              <a:buNone/>
              <a:defRPr sz="2400">
                <a:solidFill>
                  <a:schemeClr val="lt1"/>
                </a:solidFill>
                <a:latin typeface="Roboto"/>
                <a:ea typeface="Roboto"/>
                <a:cs typeface="Roboto"/>
                <a:sym typeface="Roboto"/>
              </a:defRPr>
            </a:lvl7pPr>
            <a:lvl8pPr lvl="7" indent="0">
              <a:spcBef>
                <a:spcPts val="0"/>
              </a:spcBef>
              <a:buClr>
                <a:schemeClr val="lt1"/>
              </a:buClr>
              <a:buFont typeface="Roboto"/>
              <a:buNone/>
              <a:defRPr sz="2400">
                <a:solidFill>
                  <a:schemeClr val="lt1"/>
                </a:solidFill>
                <a:latin typeface="Roboto"/>
                <a:ea typeface="Roboto"/>
                <a:cs typeface="Roboto"/>
                <a:sym typeface="Roboto"/>
              </a:defRPr>
            </a:lvl8pPr>
            <a:lvl9pPr lvl="8" indent="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40" name="Shape 40"/>
          <p:cNvSpPr txBox="1">
            <a:spLocks noGrp="1"/>
          </p:cNvSpPr>
          <p:nvPr>
            <p:ph type="body" idx="1"/>
          </p:nvPr>
        </p:nvSpPr>
        <p:spPr>
          <a:xfrm>
            <a:off x="226075" y="1465800"/>
            <a:ext cx="2807999" cy="3163499"/>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1pPr>
            <a:lvl2pPr marL="0" marR="0" lvl="1"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2pPr>
            <a:lvl3pPr marL="0" marR="0" lvl="2"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3pPr>
            <a:lvl4pPr marL="0" marR="0" lvl="3"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4pPr>
            <a:lvl5pPr marL="0" marR="0" lvl="4"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5pPr>
            <a:lvl6pPr marL="0" marR="0" lvl="5"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6pPr>
            <a:lvl7pPr marL="0" marR="0" lvl="6"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7pPr>
            <a:lvl8pPr marL="0" marR="0" lvl="7"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8pPr>
            <a:lvl9pPr marL="0" marR="0" lvl="8"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9pPr>
          </a:lstStyle>
          <a:p>
            <a:endParaRPr/>
          </a:p>
        </p:txBody>
      </p:sp>
      <p:sp>
        <p:nvSpPr>
          <p:cNvPr id="41" name="Shape 41"/>
          <p:cNvSpPr txBox="1">
            <a:spLocks noGrp="1"/>
          </p:cNvSpPr>
          <p:nvPr>
            <p:ph type="sldNum" idx="12"/>
          </p:nvPr>
        </p:nvSpPr>
        <p:spPr>
          <a:xfrm>
            <a:off x="8523541" y="4695623"/>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ru" sz="1400" b="0" i="0" u="none" strike="noStrike" cap="none">
                <a:solidFill>
                  <a:srgbClr val="000000"/>
                </a:solidFill>
                <a:latin typeface="Arial"/>
                <a:ea typeface="Arial"/>
                <a:cs typeface="Arial"/>
                <a:sym typeface="Arial"/>
              </a:rPr>
              <a:t>‹#›</a:t>
            </a:fld>
            <a:endParaRPr lang="ru"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60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6000">
                <a:solidFill>
                  <a:schemeClr val="lt1"/>
                </a:solidFill>
                <a:latin typeface="Roboto"/>
                <a:ea typeface="Roboto"/>
                <a:cs typeface="Roboto"/>
                <a:sym typeface="Roboto"/>
              </a:defRPr>
            </a:lvl2pPr>
            <a:lvl3pPr lvl="2" indent="0">
              <a:spcBef>
                <a:spcPts val="0"/>
              </a:spcBef>
              <a:buClr>
                <a:schemeClr val="lt1"/>
              </a:buClr>
              <a:buFont typeface="Roboto"/>
              <a:buNone/>
              <a:defRPr sz="6000">
                <a:solidFill>
                  <a:schemeClr val="lt1"/>
                </a:solidFill>
                <a:latin typeface="Roboto"/>
                <a:ea typeface="Roboto"/>
                <a:cs typeface="Roboto"/>
                <a:sym typeface="Roboto"/>
              </a:defRPr>
            </a:lvl3pPr>
            <a:lvl4pPr lvl="3" indent="0">
              <a:spcBef>
                <a:spcPts val="0"/>
              </a:spcBef>
              <a:buClr>
                <a:schemeClr val="lt1"/>
              </a:buClr>
              <a:buFont typeface="Roboto"/>
              <a:buNone/>
              <a:defRPr sz="6000">
                <a:solidFill>
                  <a:schemeClr val="lt1"/>
                </a:solidFill>
                <a:latin typeface="Roboto"/>
                <a:ea typeface="Roboto"/>
                <a:cs typeface="Roboto"/>
                <a:sym typeface="Roboto"/>
              </a:defRPr>
            </a:lvl4pPr>
            <a:lvl5pPr lvl="4" indent="0">
              <a:spcBef>
                <a:spcPts val="0"/>
              </a:spcBef>
              <a:buClr>
                <a:schemeClr val="lt1"/>
              </a:buClr>
              <a:buFont typeface="Roboto"/>
              <a:buNone/>
              <a:defRPr sz="6000">
                <a:solidFill>
                  <a:schemeClr val="lt1"/>
                </a:solidFill>
                <a:latin typeface="Roboto"/>
                <a:ea typeface="Roboto"/>
                <a:cs typeface="Roboto"/>
                <a:sym typeface="Roboto"/>
              </a:defRPr>
            </a:lvl5pPr>
            <a:lvl6pPr lvl="5" indent="0">
              <a:spcBef>
                <a:spcPts val="0"/>
              </a:spcBef>
              <a:buClr>
                <a:schemeClr val="lt1"/>
              </a:buClr>
              <a:buFont typeface="Roboto"/>
              <a:buNone/>
              <a:defRPr sz="6000">
                <a:solidFill>
                  <a:schemeClr val="lt1"/>
                </a:solidFill>
                <a:latin typeface="Roboto"/>
                <a:ea typeface="Roboto"/>
                <a:cs typeface="Roboto"/>
                <a:sym typeface="Roboto"/>
              </a:defRPr>
            </a:lvl6pPr>
            <a:lvl7pPr lvl="6" indent="0">
              <a:spcBef>
                <a:spcPts val="0"/>
              </a:spcBef>
              <a:buClr>
                <a:schemeClr val="lt1"/>
              </a:buClr>
              <a:buFont typeface="Roboto"/>
              <a:buNone/>
              <a:defRPr sz="6000">
                <a:solidFill>
                  <a:schemeClr val="lt1"/>
                </a:solidFill>
                <a:latin typeface="Roboto"/>
                <a:ea typeface="Roboto"/>
                <a:cs typeface="Roboto"/>
                <a:sym typeface="Roboto"/>
              </a:defRPr>
            </a:lvl7pPr>
            <a:lvl8pPr lvl="7" indent="0">
              <a:spcBef>
                <a:spcPts val="0"/>
              </a:spcBef>
              <a:buClr>
                <a:schemeClr val="lt1"/>
              </a:buClr>
              <a:buFont typeface="Roboto"/>
              <a:buNone/>
              <a:defRPr sz="6000">
                <a:solidFill>
                  <a:schemeClr val="lt1"/>
                </a:solidFill>
                <a:latin typeface="Roboto"/>
                <a:ea typeface="Roboto"/>
                <a:cs typeface="Roboto"/>
                <a:sym typeface="Roboto"/>
              </a:defRPr>
            </a:lvl8pPr>
            <a:lvl9pPr lvl="8" indent="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sp>
        <p:nvSpPr>
          <p:cNvPr id="44" name="Shape 44"/>
          <p:cNvSpPr txBox="1">
            <a:spLocks noGrp="1"/>
          </p:cNvSpPr>
          <p:nvPr>
            <p:ph type="sldNum" idx="12"/>
          </p:nvPr>
        </p:nvSpPr>
        <p:spPr>
          <a:xfrm>
            <a:off x="8523541" y="4695623"/>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ru" sz="1400" b="0" i="0" u="none" strike="noStrike" cap="none">
                <a:solidFill>
                  <a:schemeClr val="lt1"/>
                </a:solidFill>
                <a:latin typeface="Arial"/>
                <a:ea typeface="Arial"/>
                <a:cs typeface="Arial"/>
                <a:sym typeface="Arial"/>
              </a:rPr>
              <a:t>‹#›</a:t>
            </a:fld>
            <a:endParaRPr lang="ru"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8" name="Shape 48"/>
          <p:cNvSpPr txBox="1">
            <a:spLocks noGrp="1"/>
          </p:cNvSpPr>
          <p:nvPr>
            <p:ph type="title"/>
          </p:nvPr>
        </p:nvSpPr>
        <p:spPr>
          <a:xfrm>
            <a:off x="265500" y="1233175"/>
            <a:ext cx="4045199" cy="14823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dk2"/>
              </a:buClr>
              <a:buFont typeface="Roboto"/>
              <a:buNone/>
              <a:defRPr sz="4200" b="0" i="0" u="none" strike="noStrike" cap="none">
                <a:solidFill>
                  <a:schemeClr val="dk2"/>
                </a:solidFill>
                <a:latin typeface="Roboto"/>
                <a:ea typeface="Roboto"/>
                <a:cs typeface="Roboto"/>
                <a:sym typeface="Roboto"/>
              </a:defRPr>
            </a:lvl1pPr>
            <a:lvl2pPr lvl="1" indent="0" algn="ctr">
              <a:spcBef>
                <a:spcPts val="0"/>
              </a:spcBef>
              <a:buClr>
                <a:schemeClr val="dk2"/>
              </a:buClr>
              <a:buFont typeface="Roboto"/>
              <a:buNone/>
              <a:defRPr sz="4200">
                <a:solidFill>
                  <a:schemeClr val="dk2"/>
                </a:solidFill>
                <a:latin typeface="Roboto"/>
                <a:ea typeface="Roboto"/>
                <a:cs typeface="Roboto"/>
                <a:sym typeface="Roboto"/>
              </a:defRPr>
            </a:lvl2pPr>
            <a:lvl3pPr lvl="2" indent="0" algn="ctr">
              <a:spcBef>
                <a:spcPts val="0"/>
              </a:spcBef>
              <a:buClr>
                <a:schemeClr val="dk2"/>
              </a:buClr>
              <a:buFont typeface="Roboto"/>
              <a:buNone/>
              <a:defRPr sz="4200">
                <a:solidFill>
                  <a:schemeClr val="dk2"/>
                </a:solidFill>
                <a:latin typeface="Roboto"/>
                <a:ea typeface="Roboto"/>
                <a:cs typeface="Roboto"/>
                <a:sym typeface="Roboto"/>
              </a:defRPr>
            </a:lvl3pPr>
            <a:lvl4pPr lvl="3" indent="0" algn="ctr">
              <a:spcBef>
                <a:spcPts val="0"/>
              </a:spcBef>
              <a:buClr>
                <a:schemeClr val="dk2"/>
              </a:buClr>
              <a:buFont typeface="Roboto"/>
              <a:buNone/>
              <a:defRPr sz="4200">
                <a:solidFill>
                  <a:schemeClr val="dk2"/>
                </a:solidFill>
                <a:latin typeface="Roboto"/>
                <a:ea typeface="Roboto"/>
                <a:cs typeface="Roboto"/>
                <a:sym typeface="Roboto"/>
              </a:defRPr>
            </a:lvl4pPr>
            <a:lvl5pPr lvl="4" indent="0" algn="ctr">
              <a:spcBef>
                <a:spcPts val="0"/>
              </a:spcBef>
              <a:buClr>
                <a:schemeClr val="dk2"/>
              </a:buClr>
              <a:buFont typeface="Roboto"/>
              <a:buNone/>
              <a:defRPr sz="4200">
                <a:solidFill>
                  <a:schemeClr val="dk2"/>
                </a:solidFill>
                <a:latin typeface="Roboto"/>
                <a:ea typeface="Roboto"/>
                <a:cs typeface="Roboto"/>
                <a:sym typeface="Roboto"/>
              </a:defRPr>
            </a:lvl5pPr>
            <a:lvl6pPr lvl="5" indent="0" algn="ctr">
              <a:spcBef>
                <a:spcPts val="0"/>
              </a:spcBef>
              <a:buClr>
                <a:schemeClr val="dk2"/>
              </a:buClr>
              <a:buFont typeface="Roboto"/>
              <a:buNone/>
              <a:defRPr sz="4200">
                <a:solidFill>
                  <a:schemeClr val="dk2"/>
                </a:solidFill>
                <a:latin typeface="Roboto"/>
                <a:ea typeface="Roboto"/>
                <a:cs typeface="Roboto"/>
                <a:sym typeface="Roboto"/>
              </a:defRPr>
            </a:lvl6pPr>
            <a:lvl7pPr lvl="6" indent="0" algn="ctr">
              <a:spcBef>
                <a:spcPts val="0"/>
              </a:spcBef>
              <a:buClr>
                <a:schemeClr val="dk2"/>
              </a:buClr>
              <a:buFont typeface="Roboto"/>
              <a:buNone/>
              <a:defRPr sz="4200">
                <a:solidFill>
                  <a:schemeClr val="dk2"/>
                </a:solidFill>
                <a:latin typeface="Roboto"/>
                <a:ea typeface="Roboto"/>
                <a:cs typeface="Roboto"/>
                <a:sym typeface="Roboto"/>
              </a:defRPr>
            </a:lvl7pPr>
            <a:lvl8pPr lvl="7" indent="0" algn="ctr">
              <a:spcBef>
                <a:spcPts val="0"/>
              </a:spcBef>
              <a:buClr>
                <a:schemeClr val="dk2"/>
              </a:buClr>
              <a:buFont typeface="Roboto"/>
              <a:buNone/>
              <a:defRPr sz="4200">
                <a:solidFill>
                  <a:schemeClr val="dk2"/>
                </a:solidFill>
                <a:latin typeface="Roboto"/>
                <a:ea typeface="Roboto"/>
                <a:cs typeface="Roboto"/>
                <a:sym typeface="Roboto"/>
              </a:defRPr>
            </a:lvl8pPr>
            <a:lvl9pPr lvl="8" indent="0" algn="ctr">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49" name="Shape 49"/>
          <p:cNvSpPr txBox="1">
            <a:spLocks noGrp="1"/>
          </p:cNvSpPr>
          <p:nvPr>
            <p:ph type="subTitle" idx="1"/>
          </p:nvPr>
        </p:nvSpPr>
        <p:spPr>
          <a:xfrm>
            <a:off x="265500" y="2779466"/>
            <a:ext cx="4045199" cy="1235100"/>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1pPr>
            <a:lvl2pPr marL="0" marR="0" lvl="1"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2pPr>
            <a:lvl3pPr marL="0" marR="0" lvl="2"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3pPr>
            <a:lvl4pPr marL="0" marR="0" lvl="3"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4pPr>
            <a:lvl5pPr marL="0" marR="0" lvl="4"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5pPr>
            <a:lvl6pPr marL="0" marR="0" lvl="5"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6pPr>
            <a:lvl7pPr marL="0" marR="0" lvl="6"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7pPr>
            <a:lvl8pPr marL="0" marR="0" lvl="7"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8pPr>
            <a:lvl9pPr marL="0" marR="0" lvl="8"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9pPr>
          </a:lstStyle>
          <a:p>
            <a:endParaRPr/>
          </a:p>
        </p:txBody>
      </p:sp>
      <p:sp>
        <p:nvSpPr>
          <p:cNvPr id="50" name="Shape 50"/>
          <p:cNvSpPr txBox="1">
            <a:spLocks noGrp="1"/>
          </p:cNvSpPr>
          <p:nvPr>
            <p:ph type="body" idx="2"/>
          </p:nvPr>
        </p:nvSpPr>
        <p:spPr>
          <a:xfrm>
            <a:off x="4939500" y="724200"/>
            <a:ext cx="3837000" cy="3695099"/>
          </a:xfrm>
          <a:prstGeom prst="rect">
            <a:avLst/>
          </a:prstGeom>
          <a:noFill/>
          <a:ln>
            <a:noFill/>
          </a:ln>
        </p:spPr>
        <p:txBody>
          <a:bodyPr wrap="square" lIns="91425" tIns="91425" rIns="91425" bIns="91425" anchor="ctr" anchorCtr="0"/>
          <a:lstStyle>
            <a:lvl1pPr marL="0" marR="0" lvl="0" indent="0" algn="l" rtl="0">
              <a:lnSpc>
                <a:spcPct val="115000"/>
              </a:lnSpc>
              <a:spcBef>
                <a:spcPts val="0"/>
              </a:spcBef>
              <a:spcAft>
                <a:spcPts val="1600"/>
              </a:spcAft>
              <a:buClr>
                <a:schemeClr val="lt1"/>
              </a:buClr>
              <a:buFont typeface="Roboto"/>
              <a:buNone/>
              <a:defRPr sz="1800" b="0" i="0" u="none" strike="noStrike" cap="none">
                <a:solidFill>
                  <a:schemeClr val="lt1"/>
                </a:solidFill>
                <a:latin typeface="Roboto"/>
                <a:ea typeface="Roboto"/>
                <a:cs typeface="Roboto"/>
                <a:sym typeface="Roboto"/>
              </a:defRPr>
            </a:lvl1pPr>
            <a:lvl2pPr marL="0" marR="0" lvl="1" indent="0" algn="l" rtl="0">
              <a:lnSpc>
                <a:spcPct val="115000"/>
              </a:lnSpc>
              <a:spcBef>
                <a:spcPts val="0"/>
              </a:spcBef>
              <a:spcAft>
                <a:spcPts val="1600"/>
              </a:spcAft>
              <a:buClr>
                <a:schemeClr val="lt1"/>
              </a:buClr>
              <a:buFont typeface="Roboto"/>
              <a:buNone/>
              <a:defRPr sz="1400" b="0" i="0" u="none" strike="noStrike" cap="none">
                <a:solidFill>
                  <a:schemeClr val="lt1"/>
                </a:solidFill>
                <a:latin typeface="Roboto"/>
                <a:ea typeface="Roboto"/>
                <a:cs typeface="Roboto"/>
                <a:sym typeface="Roboto"/>
              </a:defRPr>
            </a:lvl2pPr>
            <a:lvl3pPr marL="0" marR="0" lvl="2" indent="0" algn="l" rtl="0">
              <a:lnSpc>
                <a:spcPct val="115000"/>
              </a:lnSpc>
              <a:spcBef>
                <a:spcPts val="0"/>
              </a:spcBef>
              <a:spcAft>
                <a:spcPts val="1600"/>
              </a:spcAft>
              <a:buClr>
                <a:schemeClr val="lt1"/>
              </a:buClr>
              <a:buFont typeface="Roboto"/>
              <a:buNone/>
              <a:defRPr sz="1400" b="0" i="0" u="none" strike="noStrike" cap="none">
                <a:solidFill>
                  <a:schemeClr val="lt1"/>
                </a:solidFill>
                <a:latin typeface="Roboto"/>
                <a:ea typeface="Roboto"/>
                <a:cs typeface="Roboto"/>
                <a:sym typeface="Roboto"/>
              </a:defRPr>
            </a:lvl3pPr>
            <a:lvl4pPr marL="0" marR="0" lvl="3" indent="0" algn="l" rtl="0">
              <a:lnSpc>
                <a:spcPct val="115000"/>
              </a:lnSpc>
              <a:spcBef>
                <a:spcPts val="0"/>
              </a:spcBef>
              <a:spcAft>
                <a:spcPts val="1600"/>
              </a:spcAft>
              <a:buClr>
                <a:schemeClr val="lt1"/>
              </a:buClr>
              <a:buFont typeface="Roboto"/>
              <a:buNone/>
              <a:defRPr sz="1400" b="0" i="0" u="none" strike="noStrike" cap="none">
                <a:solidFill>
                  <a:schemeClr val="lt1"/>
                </a:solidFill>
                <a:latin typeface="Roboto"/>
                <a:ea typeface="Roboto"/>
                <a:cs typeface="Roboto"/>
                <a:sym typeface="Roboto"/>
              </a:defRPr>
            </a:lvl4pPr>
            <a:lvl5pPr marL="0" marR="0" lvl="4" indent="0" algn="l" rtl="0">
              <a:lnSpc>
                <a:spcPct val="115000"/>
              </a:lnSpc>
              <a:spcBef>
                <a:spcPts val="0"/>
              </a:spcBef>
              <a:spcAft>
                <a:spcPts val="1600"/>
              </a:spcAft>
              <a:buClr>
                <a:schemeClr val="lt1"/>
              </a:buClr>
              <a:buFont typeface="Roboto"/>
              <a:buNone/>
              <a:defRPr sz="1400" b="0" i="0" u="none" strike="noStrike" cap="none">
                <a:solidFill>
                  <a:schemeClr val="lt1"/>
                </a:solidFill>
                <a:latin typeface="Roboto"/>
                <a:ea typeface="Roboto"/>
                <a:cs typeface="Roboto"/>
                <a:sym typeface="Roboto"/>
              </a:defRPr>
            </a:lvl5pPr>
            <a:lvl6pPr marL="0" marR="0" lvl="5" indent="0" algn="l" rtl="0">
              <a:lnSpc>
                <a:spcPct val="115000"/>
              </a:lnSpc>
              <a:spcBef>
                <a:spcPts val="0"/>
              </a:spcBef>
              <a:spcAft>
                <a:spcPts val="1600"/>
              </a:spcAft>
              <a:buClr>
                <a:schemeClr val="lt1"/>
              </a:buClr>
              <a:buFont typeface="Roboto"/>
              <a:buNone/>
              <a:defRPr sz="1400" b="0" i="0" u="none" strike="noStrike" cap="none">
                <a:solidFill>
                  <a:schemeClr val="lt1"/>
                </a:solidFill>
                <a:latin typeface="Roboto"/>
                <a:ea typeface="Roboto"/>
                <a:cs typeface="Roboto"/>
                <a:sym typeface="Roboto"/>
              </a:defRPr>
            </a:lvl6pPr>
            <a:lvl7pPr marL="0" marR="0" lvl="6" indent="0" algn="l" rtl="0">
              <a:lnSpc>
                <a:spcPct val="115000"/>
              </a:lnSpc>
              <a:spcBef>
                <a:spcPts val="0"/>
              </a:spcBef>
              <a:spcAft>
                <a:spcPts val="1600"/>
              </a:spcAft>
              <a:buClr>
                <a:schemeClr val="lt1"/>
              </a:buClr>
              <a:buFont typeface="Roboto"/>
              <a:buNone/>
              <a:defRPr sz="1400" b="0" i="0" u="none" strike="noStrike" cap="none">
                <a:solidFill>
                  <a:schemeClr val="lt1"/>
                </a:solidFill>
                <a:latin typeface="Roboto"/>
                <a:ea typeface="Roboto"/>
                <a:cs typeface="Roboto"/>
                <a:sym typeface="Roboto"/>
              </a:defRPr>
            </a:lvl7pPr>
            <a:lvl8pPr marL="0" marR="0" lvl="7" indent="0" algn="l" rtl="0">
              <a:lnSpc>
                <a:spcPct val="115000"/>
              </a:lnSpc>
              <a:spcBef>
                <a:spcPts val="0"/>
              </a:spcBef>
              <a:spcAft>
                <a:spcPts val="1600"/>
              </a:spcAft>
              <a:buClr>
                <a:schemeClr val="lt1"/>
              </a:buClr>
              <a:buFont typeface="Roboto"/>
              <a:buNone/>
              <a:defRPr sz="1400" b="0" i="0" u="none" strike="noStrike" cap="none">
                <a:solidFill>
                  <a:schemeClr val="lt1"/>
                </a:solidFill>
                <a:latin typeface="Roboto"/>
                <a:ea typeface="Roboto"/>
                <a:cs typeface="Roboto"/>
                <a:sym typeface="Roboto"/>
              </a:defRPr>
            </a:lvl8pPr>
            <a:lvl9pPr marL="0" marR="0" lvl="8" indent="0" algn="l" rtl="0">
              <a:lnSpc>
                <a:spcPct val="115000"/>
              </a:lnSpc>
              <a:spcBef>
                <a:spcPts val="0"/>
              </a:spcBef>
              <a:spcAft>
                <a:spcPts val="1600"/>
              </a:spcAft>
              <a:buClr>
                <a:schemeClr val="lt1"/>
              </a:buClr>
              <a:buFont typeface="Roboto"/>
              <a:buNone/>
              <a:defRPr sz="1400" b="0" i="0" u="none" strike="noStrike" cap="none">
                <a:solidFill>
                  <a:schemeClr val="lt1"/>
                </a:solidFill>
                <a:latin typeface="Roboto"/>
                <a:ea typeface="Roboto"/>
                <a:cs typeface="Roboto"/>
                <a:sym typeface="Roboto"/>
              </a:defRPr>
            </a:lvl9pPr>
          </a:lstStyle>
          <a:p>
            <a:endParaRPr/>
          </a:p>
        </p:txBody>
      </p:sp>
      <p:sp>
        <p:nvSpPr>
          <p:cNvPr id="51" name="Shape 51"/>
          <p:cNvSpPr txBox="1">
            <a:spLocks noGrp="1"/>
          </p:cNvSpPr>
          <p:nvPr>
            <p:ph type="sldNum" idx="12"/>
          </p:nvPr>
        </p:nvSpPr>
        <p:spPr>
          <a:xfrm>
            <a:off x="8523541" y="4695623"/>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ru" sz="1400" b="0" i="0" u="none" strike="noStrike" cap="none">
                <a:solidFill>
                  <a:schemeClr val="lt1"/>
                </a:solidFill>
                <a:latin typeface="Arial"/>
                <a:ea typeface="Arial"/>
                <a:cs typeface="Arial"/>
                <a:sym typeface="Arial"/>
              </a:rPr>
              <a:t>‹#›</a:t>
            </a:fld>
            <a:endParaRPr lang="ru"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899"/>
          </a:xfrm>
          <a:prstGeom prst="rect">
            <a:avLst/>
          </a:prstGeom>
          <a:solidFill>
            <a:schemeClr val="accent4"/>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4" name="Shape 54"/>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5" name="Shape 55"/>
          <p:cNvSpPr txBox="1">
            <a:spLocks noGrp="1"/>
          </p:cNvSpPr>
          <p:nvPr>
            <p:ph type="body" idx="1"/>
          </p:nvPr>
        </p:nvSpPr>
        <p:spPr>
          <a:xfrm>
            <a:off x="57150" y="4696825"/>
            <a:ext cx="8381999" cy="4467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1200" b="0" i="0" u="none" strike="noStrike" cap="none">
                <a:solidFill>
                  <a:schemeClr val="lt1"/>
                </a:solidFill>
                <a:latin typeface="Roboto"/>
                <a:ea typeface="Roboto"/>
                <a:cs typeface="Roboto"/>
                <a:sym typeface="Roboto"/>
              </a:defRPr>
            </a:lvl1pPr>
            <a:lvl2pPr marL="0" marR="0" lvl="1"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2pPr>
            <a:lvl3pPr marL="0" marR="0" lvl="2"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3pPr>
            <a:lvl4pPr marL="0" marR="0" lvl="3"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4pPr>
            <a:lvl5pPr marL="0" marR="0" lvl="4"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5pPr>
            <a:lvl6pPr marL="0" marR="0" lvl="5"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6pPr>
            <a:lvl7pPr marL="0" marR="0" lvl="6"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7pPr>
            <a:lvl8pPr marL="0" marR="0" lvl="7"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8pPr>
            <a:lvl9pPr marL="0" marR="0" lvl="8"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56" name="Shape 56"/>
          <p:cNvSpPr txBox="1">
            <a:spLocks noGrp="1"/>
          </p:cNvSpPr>
          <p:nvPr>
            <p:ph type="sldNum" idx="12"/>
          </p:nvPr>
        </p:nvSpPr>
        <p:spPr>
          <a:xfrm>
            <a:off x="8523541" y="4695623"/>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ru" sz="1400" b="0" i="0" u="none" strike="noStrike" cap="none">
                <a:solidFill>
                  <a:schemeClr val="lt1"/>
                </a:solidFill>
                <a:latin typeface="Arial"/>
                <a:ea typeface="Arial"/>
                <a:cs typeface="Arial"/>
                <a:sym typeface="Arial"/>
              </a:rPr>
              <a:t>‹#›</a:t>
            </a:fld>
            <a:endParaRPr lang="ru"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dk2"/>
              </a:buClr>
              <a:buFont typeface="Roboto"/>
              <a:buNone/>
              <a:defRPr sz="12000" b="0" i="0" u="none" strike="noStrike" cap="none">
                <a:solidFill>
                  <a:schemeClr val="dk2"/>
                </a:solidFill>
                <a:latin typeface="Roboto"/>
                <a:ea typeface="Roboto"/>
                <a:cs typeface="Roboto"/>
                <a:sym typeface="Roboto"/>
              </a:defRPr>
            </a:lvl1pPr>
            <a:lvl2pPr lvl="1" indent="0" algn="ctr">
              <a:spcBef>
                <a:spcPts val="0"/>
              </a:spcBef>
              <a:buClr>
                <a:schemeClr val="dk2"/>
              </a:buClr>
              <a:buFont typeface="Roboto"/>
              <a:buNone/>
              <a:defRPr sz="12000">
                <a:solidFill>
                  <a:schemeClr val="dk2"/>
                </a:solidFill>
                <a:latin typeface="Roboto"/>
                <a:ea typeface="Roboto"/>
                <a:cs typeface="Roboto"/>
                <a:sym typeface="Roboto"/>
              </a:defRPr>
            </a:lvl2pPr>
            <a:lvl3pPr lvl="2" indent="0" algn="ctr">
              <a:spcBef>
                <a:spcPts val="0"/>
              </a:spcBef>
              <a:buClr>
                <a:schemeClr val="dk2"/>
              </a:buClr>
              <a:buFont typeface="Roboto"/>
              <a:buNone/>
              <a:defRPr sz="12000">
                <a:solidFill>
                  <a:schemeClr val="dk2"/>
                </a:solidFill>
                <a:latin typeface="Roboto"/>
                <a:ea typeface="Roboto"/>
                <a:cs typeface="Roboto"/>
                <a:sym typeface="Roboto"/>
              </a:defRPr>
            </a:lvl3pPr>
            <a:lvl4pPr lvl="3" indent="0" algn="ctr">
              <a:spcBef>
                <a:spcPts val="0"/>
              </a:spcBef>
              <a:buClr>
                <a:schemeClr val="dk2"/>
              </a:buClr>
              <a:buFont typeface="Roboto"/>
              <a:buNone/>
              <a:defRPr sz="12000">
                <a:solidFill>
                  <a:schemeClr val="dk2"/>
                </a:solidFill>
                <a:latin typeface="Roboto"/>
                <a:ea typeface="Roboto"/>
                <a:cs typeface="Roboto"/>
                <a:sym typeface="Roboto"/>
              </a:defRPr>
            </a:lvl4pPr>
            <a:lvl5pPr lvl="4" indent="0" algn="ctr">
              <a:spcBef>
                <a:spcPts val="0"/>
              </a:spcBef>
              <a:buClr>
                <a:schemeClr val="dk2"/>
              </a:buClr>
              <a:buFont typeface="Roboto"/>
              <a:buNone/>
              <a:defRPr sz="12000">
                <a:solidFill>
                  <a:schemeClr val="dk2"/>
                </a:solidFill>
                <a:latin typeface="Roboto"/>
                <a:ea typeface="Roboto"/>
                <a:cs typeface="Roboto"/>
                <a:sym typeface="Roboto"/>
              </a:defRPr>
            </a:lvl5pPr>
            <a:lvl6pPr lvl="5" indent="0" algn="ctr">
              <a:spcBef>
                <a:spcPts val="0"/>
              </a:spcBef>
              <a:buClr>
                <a:schemeClr val="dk2"/>
              </a:buClr>
              <a:buFont typeface="Roboto"/>
              <a:buNone/>
              <a:defRPr sz="12000">
                <a:solidFill>
                  <a:schemeClr val="dk2"/>
                </a:solidFill>
                <a:latin typeface="Roboto"/>
                <a:ea typeface="Roboto"/>
                <a:cs typeface="Roboto"/>
                <a:sym typeface="Roboto"/>
              </a:defRPr>
            </a:lvl6pPr>
            <a:lvl7pPr lvl="6" indent="0" algn="ctr">
              <a:spcBef>
                <a:spcPts val="0"/>
              </a:spcBef>
              <a:buClr>
                <a:schemeClr val="dk2"/>
              </a:buClr>
              <a:buFont typeface="Roboto"/>
              <a:buNone/>
              <a:defRPr sz="12000">
                <a:solidFill>
                  <a:schemeClr val="dk2"/>
                </a:solidFill>
                <a:latin typeface="Roboto"/>
                <a:ea typeface="Roboto"/>
                <a:cs typeface="Roboto"/>
                <a:sym typeface="Roboto"/>
              </a:defRPr>
            </a:lvl7pPr>
            <a:lvl8pPr lvl="7" indent="0" algn="ctr">
              <a:spcBef>
                <a:spcPts val="0"/>
              </a:spcBef>
              <a:buClr>
                <a:schemeClr val="dk2"/>
              </a:buClr>
              <a:buFont typeface="Roboto"/>
              <a:buNone/>
              <a:defRPr sz="12000">
                <a:solidFill>
                  <a:schemeClr val="dk2"/>
                </a:solidFill>
                <a:latin typeface="Roboto"/>
                <a:ea typeface="Roboto"/>
                <a:cs typeface="Roboto"/>
                <a:sym typeface="Roboto"/>
              </a:defRPr>
            </a:lvl8pPr>
            <a:lvl9pPr lvl="8" indent="0" algn="ctr">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59" name="Shape 59"/>
          <p:cNvSpPr txBox="1">
            <a:spLocks noGrp="1"/>
          </p:cNvSpPr>
          <p:nvPr>
            <p:ph type="body" idx="1"/>
          </p:nvPr>
        </p:nvSpPr>
        <p:spPr>
          <a:xfrm>
            <a:off x="475500" y="3304625"/>
            <a:ext cx="8222100" cy="1300800"/>
          </a:xfrm>
          <a:prstGeom prst="rect">
            <a:avLst/>
          </a:prstGeom>
          <a:noFill/>
          <a:ln>
            <a:noFill/>
          </a:ln>
        </p:spPr>
        <p:txBody>
          <a:bodyPr wrap="square" lIns="91425" tIns="91425" rIns="91425" bIns="91425" anchor="t" anchorCtr="0"/>
          <a:lstStyle>
            <a:lvl1pPr marL="0" marR="0" lvl="0" indent="0" algn="ctr" rtl="0">
              <a:lnSpc>
                <a:spcPct val="115000"/>
              </a:lnSpc>
              <a:spcBef>
                <a:spcPts val="0"/>
              </a:spcBef>
              <a:spcAft>
                <a:spcPts val="1600"/>
              </a:spcAft>
              <a:buClr>
                <a:schemeClr val="lt2"/>
              </a:buClr>
              <a:buFont typeface="Roboto"/>
              <a:buNone/>
              <a:defRPr sz="1800" b="0" i="0" u="none" strike="noStrike" cap="none">
                <a:solidFill>
                  <a:schemeClr val="lt2"/>
                </a:solidFill>
                <a:latin typeface="Roboto"/>
                <a:ea typeface="Roboto"/>
                <a:cs typeface="Roboto"/>
                <a:sym typeface="Roboto"/>
              </a:defRPr>
            </a:lvl1pPr>
            <a:lvl2pPr marL="0" marR="0" lvl="1" indent="0" algn="ctr"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2pPr>
            <a:lvl3pPr marL="0" marR="0" lvl="2" indent="0" algn="ctr"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3pPr>
            <a:lvl4pPr marL="0" marR="0" lvl="3" indent="0" algn="ctr"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4pPr>
            <a:lvl5pPr marL="0" marR="0" lvl="4" indent="0" algn="ctr"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5pPr>
            <a:lvl6pPr marL="0" marR="0" lvl="5" indent="0" algn="ctr"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6pPr>
            <a:lvl7pPr marL="0" marR="0" lvl="6" indent="0" algn="ctr"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7pPr>
            <a:lvl8pPr marL="0" marR="0" lvl="7" indent="0" algn="ctr"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8pPr>
            <a:lvl9pPr marL="0" marR="0" lvl="8" indent="0" algn="ctr"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60" name="Shape 60"/>
          <p:cNvSpPr txBox="1">
            <a:spLocks noGrp="1"/>
          </p:cNvSpPr>
          <p:nvPr>
            <p:ph type="sldNum" idx="12"/>
          </p:nvPr>
        </p:nvSpPr>
        <p:spPr>
          <a:xfrm>
            <a:off x="8523541" y="4695623"/>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ru" sz="1400" b="0" i="0" u="none" strike="noStrike" cap="none">
                <a:solidFill>
                  <a:srgbClr val="000000"/>
                </a:solidFill>
                <a:latin typeface="Arial"/>
                <a:ea typeface="Arial"/>
                <a:cs typeface="Arial"/>
                <a:sym typeface="Arial"/>
              </a:rPr>
              <a:t>‹#›</a:t>
            </a:fld>
            <a:endParaRPr lang="ru"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699"/>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32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3200">
                <a:solidFill>
                  <a:schemeClr val="lt1"/>
                </a:solidFill>
                <a:latin typeface="Roboto"/>
                <a:ea typeface="Roboto"/>
                <a:cs typeface="Roboto"/>
                <a:sym typeface="Roboto"/>
              </a:defRPr>
            </a:lvl2pPr>
            <a:lvl3pPr lvl="2" indent="0">
              <a:spcBef>
                <a:spcPts val="0"/>
              </a:spcBef>
              <a:buClr>
                <a:schemeClr val="lt1"/>
              </a:buClr>
              <a:buFont typeface="Roboto"/>
              <a:buNone/>
              <a:defRPr sz="3200">
                <a:solidFill>
                  <a:schemeClr val="lt1"/>
                </a:solidFill>
                <a:latin typeface="Roboto"/>
                <a:ea typeface="Roboto"/>
                <a:cs typeface="Roboto"/>
                <a:sym typeface="Roboto"/>
              </a:defRPr>
            </a:lvl3pPr>
            <a:lvl4pPr lvl="3" indent="0">
              <a:spcBef>
                <a:spcPts val="0"/>
              </a:spcBef>
              <a:buClr>
                <a:schemeClr val="lt1"/>
              </a:buClr>
              <a:buFont typeface="Roboto"/>
              <a:buNone/>
              <a:defRPr sz="3200">
                <a:solidFill>
                  <a:schemeClr val="lt1"/>
                </a:solidFill>
                <a:latin typeface="Roboto"/>
                <a:ea typeface="Roboto"/>
                <a:cs typeface="Roboto"/>
                <a:sym typeface="Roboto"/>
              </a:defRPr>
            </a:lvl4pPr>
            <a:lvl5pPr lvl="4" indent="0">
              <a:spcBef>
                <a:spcPts val="0"/>
              </a:spcBef>
              <a:buClr>
                <a:schemeClr val="lt1"/>
              </a:buClr>
              <a:buFont typeface="Roboto"/>
              <a:buNone/>
              <a:defRPr sz="3200">
                <a:solidFill>
                  <a:schemeClr val="lt1"/>
                </a:solidFill>
                <a:latin typeface="Roboto"/>
                <a:ea typeface="Roboto"/>
                <a:cs typeface="Roboto"/>
                <a:sym typeface="Roboto"/>
              </a:defRPr>
            </a:lvl5pPr>
            <a:lvl6pPr lvl="5" indent="0">
              <a:spcBef>
                <a:spcPts val="0"/>
              </a:spcBef>
              <a:buClr>
                <a:schemeClr val="lt1"/>
              </a:buClr>
              <a:buFont typeface="Roboto"/>
              <a:buNone/>
              <a:defRPr sz="3200">
                <a:solidFill>
                  <a:schemeClr val="lt1"/>
                </a:solidFill>
                <a:latin typeface="Roboto"/>
                <a:ea typeface="Roboto"/>
                <a:cs typeface="Roboto"/>
                <a:sym typeface="Roboto"/>
              </a:defRPr>
            </a:lvl6pPr>
            <a:lvl7pPr lvl="6" indent="0">
              <a:spcBef>
                <a:spcPts val="0"/>
              </a:spcBef>
              <a:buClr>
                <a:schemeClr val="lt1"/>
              </a:buClr>
              <a:buFont typeface="Roboto"/>
              <a:buNone/>
              <a:defRPr sz="3200">
                <a:solidFill>
                  <a:schemeClr val="lt1"/>
                </a:solidFill>
                <a:latin typeface="Roboto"/>
                <a:ea typeface="Roboto"/>
                <a:cs typeface="Roboto"/>
                <a:sym typeface="Roboto"/>
              </a:defRPr>
            </a:lvl7pPr>
            <a:lvl8pPr lvl="7" indent="0">
              <a:spcBef>
                <a:spcPts val="0"/>
              </a:spcBef>
              <a:buClr>
                <a:schemeClr val="lt1"/>
              </a:buClr>
              <a:buFont typeface="Roboto"/>
              <a:buNone/>
              <a:defRPr sz="3200">
                <a:solidFill>
                  <a:schemeClr val="lt1"/>
                </a:solidFill>
                <a:latin typeface="Roboto"/>
                <a:ea typeface="Roboto"/>
                <a:cs typeface="Roboto"/>
                <a:sym typeface="Roboto"/>
              </a:defRPr>
            </a:lvl8pPr>
            <a:lvl9pPr lvl="8" indent="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1600"/>
              </a:spcAft>
              <a:buClr>
                <a:schemeClr val="lt2"/>
              </a:buClr>
              <a:buFont typeface="Roboto"/>
              <a:buChar char="●"/>
              <a:defRPr sz="1800" b="0" i="0" u="none" strike="noStrike" cap="none">
                <a:solidFill>
                  <a:schemeClr val="lt2"/>
                </a:solidFill>
                <a:latin typeface="Roboto"/>
                <a:ea typeface="Roboto"/>
                <a:cs typeface="Roboto"/>
                <a:sym typeface="Roboto"/>
              </a:defRPr>
            </a:lvl1pPr>
            <a:lvl2pPr marL="0" marR="0" lvl="1" indent="0" algn="l" rtl="0">
              <a:lnSpc>
                <a:spcPct val="115000"/>
              </a:lnSpc>
              <a:spcBef>
                <a:spcPts val="0"/>
              </a:spcBef>
              <a:spcAft>
                <a:spcPts val="1600"/>
              </a:spcAft>
              <a:buClr>
                <a:schemeClr val="lt2"/>
              </a:buClr>
              <a:buFont typeface="Roboto"/>
              <a:buChar char="○"/>
              <a:defRPr sz="1400" b="0" i="0" u="none" strike="noStrike" cap="none">
                <a:solidFill>
                  <a:schemeClr val="lt2"/>
                </a:solidFill>
                <a:latin typeface="Roboto"/>
                <a:ea typeface="Roboto"/>
                <a:cs typeface="Roboto"/>
                <a:sym typeface="Roboto"/>
              </a:defRPr>
            </a:lvl2pPr>
            <a:lvl3pPr marL="0" marR="0" lvl="2" indent="0" algn="l" rtl="0">
              <a:lnSpc>
                <a:spcPct val="115000"/>
              </a:lnSpc>
              <a:spcBef>
                <a:spcPts val="0"/>
              </a:spcBef>
              <a:spcAft>
                <a:spcPts val="1600"/>
              </a:spcAft>
              <a:buClr>
                <a:schemeClr val="lt2"/>
              </a:buClr>
              <a:buFont typeface="Roboto"/>
              <a:buChar char="■"/>
              <a:defRPr sz="1400" b="0" i="0" u="none" strike="noStrike" cap="none">
                <a:solidFill>
                  <a:schemeClr val="lt2"/>
                </a:solidFill>
                <a:latin typeface="Roboto"/>
                <a:ea typeface="Roboto"/>
                <a:cs typeface="Roboto"/>
                <a:sym typeface="Roboto"/>
              </a:defRPr>
            </a:lvl3pPr>
            <a:lvl4pPr marL="0" marR="0" lvl="3" indent="0" algn="l" rtl="0">
              <a:lnSpc>
                <a:spcPct val="115000"/>
              </a:lnSpc>
              <a:spcBef>
                <a:spcPts val="0"/>
              </a:spcBef>
              <a:spcAft>
                <a:spcPts val="1600"/>
              </a:spcAft>
              <a:buClr>
                <a:schemeClr val="lt2"/>
              </a:buClr>
              <a:buFont typeface="Roboto"/>
              <a:buChar char="●"/>
              <a:defRPr sz="1400" b="0" i="0" u="none" strike="noStrike" cap="none">
                <a:solidFill>
                  <a:schemeClr val="lt2"/>
                </a:solidFill>
                <a:latin typeface="Roboto"/>
                <a:ea typeface="Roboto"/>
                <a:cs typeface="Roboto"/>
                <a:sym typeface="Roboto"/>
              </a:defRPr>
            </a:lvl4pPr>
            <a:lvl5pPr marL="0" marR="0" lvl="4" indent="0" algn="l" rtl="0">
              <a:lnSpc>
                <a:spcPct val="115000"/>
              </a:lnSpc>
              <a:spcBef>
                <a:spcPts val="0"/>
              </a:spcBef>
              <a:spcAft>
                <a:spcPts val="1600"/>
              </a:spcAft>
              <a:buClr>
                <a:schemeClr val="lt2"/>
              </a:buClr>
              <a:buFont typeface="Roboto"/>
              <a:buChar char="○"/>
              <a:defRPr sz="1400" b="0" i="0" u="none" strike="noStrike" cap="none">
                <a:solidFill>
                  <a:schemeClr val="lt2"/>
                </a:solidFill>
                <a:latin typeface="Roboto"/>
                <a:ea typeface="Roboto"/>
                <a:cs typeface="Roboto"/>
                <a:sym typeface="Roboto"/>
              </a:defRPr>
            </a:lvl5pPr>
            <a:lvl6pPr marL="0" marR="0" lvl="5" indent="0" algn="l" rtl="0">
              <a:lnSpc>
                <a:spcPct val="115000"/>
              </a:lnSpc>
              <a:spcBef>
                <a:spcPts val="0"/>
              </a:spcBef>
              <a:spcAft>
                <a:spcPts val="1600"/>
              </a:spcAft>
              <a:buClr>
                <a:schemeClr val="lt2"/>
              </a:buClr>
              <a:buFont typeface="Roboto"/>
              <a:buChar char="■"/>
              <a:defRPr sz="1400" b="0" i="0" u="none" strike="noStrike" cap="none">
                <a:solidFill>
                  <a:schemeClr val="lt2"/>
                </a:solidFill>
                <a:latin typeface="Roboto"/>
                <a:ea typeface="Roboto"/>
                <a:cs typeface="Roboto"/>
                <a:sym typeface="Roboto"/>
              </a:defRPr>
            </a:lvl6pPr>
            <a:lvl7pPr marL="0" marR="0" lvl="6" indent="0" algn="l" rtl="0">
              <a:lnSpc>
                <a:spcPct val="115000"/>
              </a:lnSpc>
              <a:spcBef>
                <a:spcPts val="0"/>
              </a:spcBef>
              <a:spcAft>
                <a:spcPts val="1600"/>
              </a:spcAft>
              <a:buClr>
                <a:schemeClr val="lt2"/>
              </a:buClr>
              <a:buFont typeface="Roboto"/>
              <a:buChar char="●"/>
              <a:defRPr sz="1400" b="0" i="0" u="none" strike="noStrike" cap="none">
                <a:solidFill>
                  <a:schemeClr val="lt2"/>
                </a:solidFill>
                <a:latin typeface="Roboto"/>
                <a:ea typeface="Roboto"/>
                <a:cs typeface="Roboto"/>
                <a:sym typeface="Roboto"/>
              </a:defRPr>
            </a:lvl7pPr>
            <a:lvl8pPr marL="0" marR="0" lvl="7" indent="0" algn="l" rtl="0">
              <a:lnSpc>
                <a:spcPct val="115000"/>
              </a:lnSpc>
              <a:spcBef>
                <a:spcPts val="0"/>
              </a:spcBef>
              <a:spcAft>
                <a:spcPts val="1600"/>
              </a:spcAft>
              <a:buClr>
                <a:schemeClr val="lt2"/>
              </a:buClr>
              <a:buFont typeface="Roboto"/>
              <a:buChar char="○"/>
              <a:defRPr sz="1400" b="0" i="0" u="none" strike="noStrike" cap="none">
                <a:solidFill>
                  <a:schemeClr val="lt2"/>
                </a:solidFill>
                <a:latin typeface="Roboto"/>
                <a:ea typeface="Roboto"/>
                <a:cs typeface="Roboto"/>
                <a:sym typeface="Roboto"/>
              </a:defRPr>
            </a:lvl8pPr>
            <a:lvl9pPr marL="0" marR="0" lvl="8" indent="0" algn="l" rtl="0">
              <a:lnSpc>
                <a:spcPct val="115000"/>
              </a:lnSpc>
              <a:spcBef>
                <a:spcPts val="0"/>
              </a:spcBef>
              <a:spcAft>
                <a:spcPts val="1600"/>
              </a:spcAft>
              <a:buClr>
                <a:schemeClr val="lt2"/>
              </a:buClr>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699" cy="393600"/>
          </a:xfrm>
          <a:prstGeom prst="rect">
            <a:avLst/>
          </a:prstGeom>
          <a:noFill/>
          <a:ln>
            <a:noFill/>
          </a:ln>
        </p:spPr>
        <p:txBody>
          <a:bodyPr wrap="square"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ru" sz="1000" b="0" i="0" u="none" strike="noStrike" cap="none">
                <a:solidFill>
                  <a:schemeClr val="lt2"/>
                </a:solidFill>
                <a:latin typeface="Roboto"/>
                <a:ea typeface="Roboto"/>
                <a:cs typeface="Roboto"/>
                <a:sym typeface="Roboto"/>
              </a:rPr>
              <a:t>‹#›</a:t>
            </a:fld>
            <a:endParaRPr lang="ru"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tools.ietf.org/html/rfc1945"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a:t>
            </a:r>
          </a:p>
        </p:txBody>
      </p:sp>
      <p:sp>
        <p:nvSpPr>
          <p:cNvPr id="76" name="Shape 76"/>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1800" b="0" i="0" u="none" strike="noStrike" cap="none">
                <a:solidFill>
                  <a:schemeClr val="lt2"/>
                </a:solidFill>
                <a:latin typeface="Roboto"/>
                <a:ea typeface="Roboto"/>
                <a:cs typeface="Roboto"/>
                <a:sym typeface="Roboto"/>
              </a:rPr>
              <a:t>HyperText Transfer Protocol — «протокол передачи гипертекста» — протокол прикладного уровня передачи данных (изначально — в виде гипертекстовых документов в формате HTML, в настоящий момент используется для передачи произвольных данных). Основой HTTP является технология «клиент-сервер», то есть предполагается существование потребителей (клиентов), которые инициируют соединение и посылают запрос, и поставщиков (серверов), которые ожидают соединения для получения запроса, производят необходимые действия и возвращают обратно сообщение с результатом</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Структура. Стартовая строка ответа</a:t>
            </a:r>
          </a:p>
        </p:txBody>
      </p:sp>
      <p:sp>
        <p:nvSpPr>
          <p:cNvPr id="130" name="Shape 130"/>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HTTP/Версия Код</a:t>
            </a:r>
            <a:r>
              <a:rPr lang="ru" sz="1400"/>
              <a:t>-</a:t>
            </a:r>
            <a:r>
              <a:rPr lang="ru" sz="1400" b="0" i="0" u="none" strike="noStrike" cap="none">
                <a:solidFill>
                  <a:schemeClr val="lt2"/>
                </a:solidFill>
                <a:latin typeface="Roboto"/>
                <a:ea typeface="Roboto"/>
                <a:cs typeface="Roboto"/>
                <a:sym typeface="Roboto"/>
              </a:rPr>
              <a:t>Состояния Пояснение</a:t>
            </a:r>
          </a:p>
          <a:p>
            <a:pPr marL="0" marR="0" lvl="0" indent="0" algn="l" rtl="0">
              <a:lnSpc>
                <a:spcPct val="100000"/>
              </a:lnSpc>
              <a:spcBef>
                <a:spcPts val="0"/>
              </a:spcBef>
              <a:spcAft>
                <a:spcPts val="0"/>
              </a:spcAft>
              <a:buClr>
                <a:schemeClr val="lt2"/>
              </a:buClr>
              <a:buSzPct val="25000"/>
              <a:buFont typeface="Roboto"/>
              <a:buNone/>
            </a:pPr>
            <a:endParaRPr sz="1400" b="0" i="0" u="none" strike="noStrike" cap="none">
              <a:solidFill>
                <a:schemeClr val="lt2"/>
              </a:solidFill>
              <a:latin typeface="Roboto"/>
              <a:ea typeface="Roboto"/>
              <a:cs typeface="Roboto"/>
              <a:sym typeface="Roboto"/>
            </a:endParaRPr>
          </a:p>
          <a:p>
            <a:pPr marL="0" marR="0" lvl="0" indent="0" algn="l" rtl="0">
              <a:lnSpc>
                <a:spcPct val="100000"/>
              </a:lnSpc>
              <a:spcBef>
                <a:spcPts val="0"/>
              </a:spcBef>
              <a:spcAft>
                <a:spcPts val="0"/>
              </a:spcAft>
              <a:buClr>
                <a:schemeClr val="lt2"/>
              </a:buClr>
              <a:buSzPct val="25000"/>
              <a:buFont typeface="Roboto"/>
              <a:buNone/>
            </a:pPr>
            <a:endParaRPr sz="1400" b="0" i="0" u="none" strike="noStrike" cap="none">
              <a:solidFill>
                <a:schemeClr val="lt2"/>
              </a:solidFill>
              <a:latin typeface="Roboto"/>
              <a:ea typeface="Roboto"/>
              <a:cs typeface="Roboto"/>
              <a:sym typeface="Roboto"/>
            </a:endParaRPr>
          </a:p>
          <a:p>
            <a:pPr marL="457200" marR="0" lvl="0" indent="-31750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Версия — пара раздел</a:t>
            </a:r>
            <a:r>
              <a:rPr lang="ru" sz="1400"/>
              <a:t>е</a:t>
            </a:r>
            <a:r>
              <a:rPr lang="ru" sz="1400" b="0" i="0" u="none" strike="noStrike" cap="none">
                <a:solidFill>
                  <a:schemeClr val="lt2"/>
                </a:solidFill>
                <a:latin typeface="Roboto"/>
                <a:ea typeface="Roboto"/>
                <a:cs typeface="Roboto"/>
                <a:sym typeface="Roboto"/>
              </a:rPr>
              <a:t>нных точкой цифр как в запросе.</a:t>
            </a:r>
          </a:p>
          <a:p>
            <a:pPr marL="457200" marR="0" lvl="0" indent="-31750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Код состояния (англ. Status Code) — три цифры. По коду состояния определяется дальнейшее содержимое сообщения и поведение клиента.</a:t>
            </a:r>
          </a:p>
          <a:p>
            <a:pPr marL="457200" marR="0" lvl="0" indent="-31750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Пояснение (англ. Reason Phrase) — текстовое короткое пояснение к коду ответа для пользователя. Никак не влияет на сообщение и является необязательным.</a:t>
            </a:r>
          </a:p>
          <a:p>
            <a:pPr marL="0" marR="0" lvl="0" indent="0" algn="l" rtl="0">
              <a:lnSpc>
                <a:spcPct val="100000"/>
              </a:lnSpc>
              <a:spcBef>
                <a:spcPts val="0"/>
              </a:spcBef>
              <a:spcAft>
                <a:spcPts val="0"/>
              </a:spcAft>
              <a:buClr>
                <a:schemeClr val="lt2"/>
              </a:buClr>
              <a:buSzPct val="25000"/>
              <a:buFont typeface="Roboto"/>
              <a:buNone/>
            </a:pPr>
            <a:endParaRPr sz="1400" b="0" i="0" u="none" strike="noStrike" cap="none">
              <a:solidFill>
                <a:schemeClr val="lt2"/>
              </a:solidFill>
              <a:latin typeface="Roboto"/>
              <a:ea typeface="Roboto"/>
              <a:cs typeface="Roboto"/>
              <a:sym typeface="Roboto"/>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Структура</a:t>
            </a:r>
          </a:p>
        </p:txBody>
      </p:sp>
      <p:pic>
        <p:nvPicPr>
          <p:cNvPr id="136" name="Shape 136"/>
          <p:cNvPicPr preferRelativeResize="0"/>
          <p:nvPr/>
        </p:nvPicPr>
        <p:blipFill rotWithShape="1">
          <a:blip r:embed="rId3">
            <a:alphaModFix/>
          </a:blip>
          <a:srcRect/>
          <a:stretch/>
        </p:blipFill>
        <p:spPr>
          <a:xfrm>
            <a:off x="2443950" y="1958675"/>
            <a:ext cx="3792975" cy="2653084"/>
          </a:xfrm>
          <a:prstGeom prst="rect">
            <a:avLst/>
          </a:prstGeom>
          <a:noFill/>
          <a:ln>
            <a:noFill/>
          </a:ln>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Методы</a:t>
            </a:r>
          </a:p>
        </p:txBody>
      </p:sp>
      <p:sp>
        <p:nvSpPr>
          <p:cNvPr id="142" name="Shape 142"/>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3000" b="0" i="0" u="none" strike="noStrike" cap="none">
                <a:solidFill>
                  <a:schemeClr val="lt2"/>
                </a:solidFill>
                <a:latin typeface="Roboto"/>
                <a:ea typeface="Roboto"/>
                <a:cs typeface="Roboto"/>
                <a:sym typeface="Roboto"/>
              </a:rPr>
              <a:t>Последовательность из любых символов, кроме управляющих и разделителей, указывающая на основную операцию над ресурсом. Метод представляет собой короткое английское слово, записаное заглавными буквами. Название метода чувствительно к регистру</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Методы</a:t>
            </a:r>
          </a:p>
        </p:txBody>
      </p:sp>
      <p:sp>
        <p:nvSpPr>
          <p:cNvPr id="148" name="Shape 148"/>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1800" b="0" i="0" u="none" strike="noStrike" cap="none">
                <a:solidFill>
                  <a:schemeClr val="lt2"/>
                </a:solidFill>
                <a:latin typeface="Roboto"/>
                <a:ea typeface="Roboto"/>
                <a:cs typeface="Roboto"/>
                <a:sym typeface="Roboto"/>
              </a:rPr>
              <a:t>Каждый сервер обязан поддерживать как минимум методы GET и HEAD. Если сервер не распознал указанный клиентом метод, то он должен вернуть статус 501 (Not Implemented). Если серверу метод известен, но он неприменим к конкретному ресурсу, то возвращается сообщение с кодом 405 (Method Not Allowed). В обоих случаях серверу следует включить в сообщение ответа заголовок Allow со списком поддерживаемых методов.</a:t>
            </a:r>
          </a:p>
          <a:p>
            <a:pPr marL="0" marR="0" lvl="0" indent="0" algn="l" rtl="0">
              <a:lnSpc>
                <a:spcPct val="100000"/>
              </a:lnSpc>
              <a:spcBef>
                <a:spcPts val="0"/>
              </a:spcBef>
              <a:spcAft>
                <a:spcPts val="0"/>
              </a:spcAft>
              <a:buClr>
                <a:schemeClr val="lt2"/>
              </a:buClr>
              <a:buSzPct val="25000"/>
              <a:buFont typeface="Roboto"/>
              <a:buNone/>
            </a:pPr>
            <a:endParaRPr sz="1800" b="0" i="0" u="none" strike="noStrike" cap="none">
              <a:solidFill>
                <a:schemeClr val="lt2"/>
              </a:solidFill>
              <a:latin typeface="Roboto"/>
              <a:ea typeface="Roboto"/>
              <a:cs typeface="Roboto"/>
              <a:sym typeface="Roboto"/>
            </a:endParaRPr>
          </a:p>
          <a:p>
            <a:pPr marL="0" marR="0" lvl="0" indent="0" algn="l" rtl="0">
              <a:lnSpc>
                <a:spcPct val="100000"/>
              </a:lnSpc>
              <a:spcBef>
                <a:spcPts val="0"/>
              </a:spcBef>
              <a:spcAft>
                <a:spcPts val="0"/>
              </a:spcAft>
              <a:buClr>
                <a:schemeClr val="lt2"/>
              </a:buClr>
              <a:buSzPct val="25000"/>
              <a:buFont typeface="Roboto"/>
              <a:buNone/>
            </a:pPr>
            <a:r>
              <a:rPr lang="ru" sz="1800" b="0" i="0" u="none" strike="noStrike" cap="none">
                <a:solidFill>
                  <a:schemeClr val="lt2"/>
                </a:solidFill>
                <a:latin typeface="Roboto"/>
                <a:ea typeface="Roboto"/>
                <a:cs typeface="Roboto"/>
                <a:sym typeface="Roboto"/>
              </a:rPr>
              <a:t>Кроме методов GET и HEAD, часто применяется метод POST.</a:t>
            </a: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Методы</a:t>
            </a:r>
          </a:p>
        </p:txBody>
      </p:sp>
      <p:sp>
        <p:nvSpPr>
          <p:cNvPr id="154" name="Shape 154"/>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1800" b="0" i="0" u="none" strike="noStrike" cap="none">
                <a:solidFill>
                  <a:schemeClr val="lt2"/>
                </a:solidFill>
                <a:latin typeface="Roboto"/>
                <a:ea typeface="Roboto"/>
                <a:cs typeface="Roboto"/>
                <a:sym typeface="Roboto"/>
              </a:rPr>
              <a:t>OPTIONS</a:t>
            </a:r>
          </a:p>
          <a:p>
            <a:pPr marL="0" marR="0" lvl="0" indent="0" algn="l" rtl="0">
              <a:lnSpc>
                <a:spcPct val="100000"/>
              </a:lnSpc>
              <a:spcBef>
                <a:spcPts val="0"/>
              </a:spcBef>
              <a:spcAft>
                <a:spcPts val="0"/>
              </a:spcAft>
              <a:buClr>
                <a:schemeClr val="lt2"/>
              </a:buClr>
              <a:buSzPct val="25000"/>
              <a:buFont typeface="Roboto"/>
              <a:buNone/>
            </a:pPr>
            <a:r>
              <a:rPr lang="ru" sz="1800" b="0" i="0" u="none" strike="noStrike" cap="none">
                <a:solidFill>
                  <a:schemeClr val="lt2"/>
                </a:solidFill>
                <a:latin typeface="Roboto"/>
                <a:ea typeface="Roboto"/>
                <a:cs typeface="Roboto"/>
                <a:sym typeface="Roboto"/>
              </a:rPr>
              <a:t>GET</a:t>
            </a:r>
          </a:p>
          <a:p>
            <a:pPr marL="0" marR="0" lvl="0" indent="0" algn="l" rtl="0">
              <a:lnSpc>
                <a:spcPct val="100000"/>
              </a:lnSpc>
              <a:spcBef>
                <a:spcPts val="0"/>
              </a:spcBef>
              <a:spcAft>
                <a:spcPts val="0"/>
              </a:spcAft>
              <a:buClr>
                <a:schemeClr val="lt2"/>
              </a:buClr>
              <a:buSzPct val="25000"/>
              <a:buFont typeface="Roboto"/>
              <a:buNone/>
            </a:pPr>
            <a:r>
              <a:rPr lang="ru" sz="1800" b="0" i="0" u="none" strike="noStrike" cap="none">
                <a:solidFill>
                  <a:schemeClr val="lt2"/>
                </a:solidFill>
                <a:latin typeface="Roboto"/>
                <a:ea typeface="Roboto"/>
                <a:cs typeface="Roboto"/>
                <a:sym typeface="Roboto"/>
              </a:rPr>
              <a:t>HEAD</a:t>
            </a:r>
          </a:p>
          <a:p>
            <a:pPr marL="0" marR="0" lvl="0" indent="0" algn="l" rtl="0">
              <a:lnSpc>
                <a:spcPct val="100000"/>
              </a:lnSpc>
              <a:spcBef>
                <a:spcPts val="0"/>
              </a:spcBef>
              <a:spcAft>
                <a:spcPts val="0"/>
              </a:spcAft>
              <a:buClr>
                <a:schemeClr val="lt2"/>
              </a:buClr>
              <a:buSzPct val="25000"/>
              <a:buFont typeface="Roboto"/>
              <a:buNone/>
            </a:pPr>
            <a:r>
              <a:rPr lang="ru" sz="1800" b="0" i="0" u="none" strike="noStrike" cap="none">
                <a:solidFill>
                  <a:schemeClr val="lt2"/>
                </a:solidFill>
                <a:latin typeface="Roboto"/>
                <a:ea typeface="Roboto"/>
                <a:cs typeface="Roboto"/>
                <a:sym typeface="Roboto"/>
              </a:rPr>
              <a:t>POST</a:t>
            </a:r>
          </a:p>
          <a:p>
            <a:pPr marL="0" marR="0" lvl="0" indent="0" algn="l" rtl="0">
              <a:lnSpc>
                <a:spcPct val="100000"/>
              </a:lnSpc>
              <a:spcBef>
                <a:spcPts val="0"/>
              </a:spcBef>
              <a:spcAft>
                <a:spcPts val="0"/>
              </a:spcAft>
              <a:buClr>
                <a:schemeClr val="lt2"/>
              </a:buClr>
              <a:buSzPct val="25000"/>
              <a:buFont typeface="Roboto"/>
              <a:buNone/>
            </a:pPr>
            <a:r>
              <a:rPr lang="ru" sz="1800" b="0" i="0" u="none" strike="noStrike" cap="none">
                <a:solidFill>
                  <a:schemeClr val="lt2"/>
                </a:solidFill>
                <a:latin typeface="Roboto"/>
                <a:ea typeface="Roboto"/>
                <a:cs typeface="Roboto"/>
                <a:sym typeface="Roboto"/>
              </a:rPr>
              <a:t>PUT</a:t>
            </a:r>
          </a:p>
          <a:p>
            <a:pPr marL="0" marR="0" lvl="0" indent="0" algn="l" rtl="0">
              <a:lnSpc>
                <a:spcPct val="100000"/>
              </a:lnSpc>
              <a:spcBef>
                <a:spcPts val="0"/>
              </a:spcBef>
              <a:spcAft>
                <a:spcPts val="0"/>
              </a:spcAft>
              <a:buClr>
                <a:schemeClr val="lt2"/>
              </a:buClr>
              <a:buSzPct val="25000"/>
              <a:buFont typeface="Roboto"/>
              <a:buNone/>
            </a:pPr>
            <a:r>
              <a:rPr lang="ru" sz="1800" b="0" i="0" u="none" strike="noStrike" cap="none">
                <a:solidFill>
                  <a:schemeClr val="lt2"/>
                </a:solidFill>
                <a:latin typeface="Roboto"/>
                <a:ea typeface="Roboto"/>
                <a:cs typeface="Roboto"/>
                <a:sym typeface="Roboto"/>
              </a:rPr>
              <a:t>PATCH</a:t>
            </a:r>
          </a:p>
          <a:p>
            <a:pPr marL="0" marR="0" lvl="0" indent="0" algn="l" rtl="0">
              <a:lnSpc>
                <a:spcPct val="100000"/>
              </a:lnSpc>
              <a:spcBef>
                <a:spcPts val="0"/>
              </a:spcBef>
              <a:spcAft>
                <a:spcPts val="0"/>
              </a:spcAft>
              <a:buClr>
                <a:schemeClr val="lt2"/>
              </a:buClr>
              <a:buSzPct val="25000"/>
              <a:buFont typeface="Roboto"/>
              <a:buNone/>
            </a:pPr>
            <a:r>
              <a:rPr lang="ru" sz="1800" b="0" i="0" u="none" strike="noStrike" cap="none">
                <a:solidFill>
                  <a:schemeClr val="lt2"/>
                </a:solidFill>
                <a:latin typeface="Roboto"/>
                <a:ea typeface="Roboto"/>
                <a:cs typeface="Roboto"/>
                <a:sym typeface="Roboto"/>
              </a:rPr>
              <a:t>DELETE</a:t>
            </a:r>
          </a:p>
          <a:p>
            <a:pPr marL="0" marR="0" lvl="0" indent="0" algn="l" rtl="0">
              <a:lnSpc>
                <a:spcPct val="100000"/>
              </a:lnSpc>
              <a:spcBef>
                <a:spcPts val="0"/>
              </a:spcBef>
              <a:spcAft>
                <a:spcPts val="0"/>
              </a:spcAft>
              <a:buClr>
                <a:schemeClr val="lt2"/>
              </a:buClr>
              <a:buSzPct val="25000"/>
              <a:buFont typeface="Roboto"/>
              <a:buNone/>
            </a:pPr>
            <a:r>
              <a:rPr lang="ru" sz="1800" b="0" i="0" u="none" strike="noStrike" cap="none">
                <a:solidFill>
                  <a:schemeClr val="lt2"/>
                </a:solidFill>
                <a:latin typeface="Roboto"/>
                <a:ea typeface="Roboto"/>
                <a:cs typeface="Roboto"/>
                <a:sym typeface="Roboto"/>
              </a:rPr>
              <a:t>TRACE</a:t>
            </a:r>
          </a:p>
          <a:p>
            <a:pPr marL="0" marR="0" lvl="0" indent="0" algn="l" rtl="0">
              <a:lnSpc>
                <a:spcPct val="100000"/>
              </a:lnSpc>
              <a:spcBef>
                <a:spcPts val="0"/>
              </a:spcBef>
              <a:spcAft>
                <a:spcPts val="0"/>
              </a:spcAft>
              <a:buClr>
                <a:schemeClr val="lt2"/>
              </a:buClr>
              <a:buSzPct val="25000"/>
              <a:buFont typeface="Roboto"/>
              <a:buNone/>
            </a:pPr>
            <a:r>
              <a:rPr lang="ru" sz="1800" b="0" i="0" u="none" strike="noStrike" cap="none">
                <a:solidFill>
                  <a:schemeClr val="lt2"/>
                </a:solidFill>
                <a:latin typeface="Roboto"/>
                <a:ea typeface="Roboto"/>
                <a:cs typeface="Roboto"/>
                <a:sym typeface="Roboto"/>
              </a:rPr>
              <a:t>CONNECT</a:t>
            </a: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Методы</a:t>
            </a:r>
          </a:p>
        </p:txBody>
      </p:sp>
      <p:sp>
        <p:nvSpPr>
          <p:cNvPr id="160" name="Shape 160"/>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1800" b="1" i="0" u="none" strike="noStrike" cap="none">
                <a:solidFill>
                  <a:schemeClr val="lt2"/>
                </a:solidFill>
                <a:latin typeface="Roboto"/>
                <a:ea typeface="Roboto"/>
                <a:cs typeface="Roboto"/>
                <a:sym typeface="Roboto"/>
              </a:rPr>
              <a:t>OPTIONS</a:t>
            </a:r>
          </a:p>
          <a:p>
            <a:pPr marL="0" marR="0" lvl="0" indent="0" algn="l" rtl="0">
              <a:lnSpc>
                <a:spcPct val="100000"/>
              </a:lnSpc>
              <a:spcBef>
                <a:spcPts val="0"/>
              </a:spcBef>
              <a:spcAft>
                <a:spcPts val="0"/>
              </a:spcAft>
              <a:buClr>
                <a:schemeClr val="lt2"/>
              </a:buClr>
              <a:buSzPct val="25000"/>
              <a:buFont typeface="Roboto"/>
              <a:buNone/>
            </a:pPr>
            <a:r>
              <a:rPr lang="ru" sz="1800" b="0" i="0" u="none" strike="noStrike" cap="none">
                <a:solidFill>
                  <a:schemeClr val="lt2"/>
                </a:solidFill>
                <a:latin typeface="Roboto"/>
                <a:ea typeface="Roboto"/>
                <a:cs typeface="Roboto"/>
                <a:sym typeface="Roboto"/>
              </a:rPr>
              <a:t>Используется для определения возможностей веб-сервера или параметров соединения для конкретного ресурса. В ответ серверу следует включить заголовок Allow со списком поддерживаемых методов. Также в заголовке ответа может включаться информация о поддерживаемых расширениях.</a:t>
            </a:r>
          </a:p>
          <a:p>
            <a:pPr marL="0" marR="0" lvl="0" indent="0" algn="l" rtl="0">
              <a:lnSpc>
                <a:spcPct val="100000"/>
              </a:lnSpc>
              <a:spcBef>
                <a:spcPts val="0"/>
              </a:spcBef>
              <a:spcAft>
                <a:spcPts val="0"/>
              </a:spcAft>
              <a:buClr>
                <a:schemeClr val="lt2"/>
              </a:buClr>
              <a:buSzPct val="25000"/>
              <a:buFont typeface="Roboto"/>
              <a:buNone/>
            </a:pPr>
            <a:r>
              <a:rPr lang="ru" sz="1800" b="0" i="0" u="none" strike="noStrike" cap="none">
                <a:solidFill>
                  <a:schemeClr val="lt2"/>
                </a:solidFill>
                <a:latin typeface="Roboto"/>
                <a:ea typeface="Roboto"/>
                <a:cs typeface="Roboto"/>
                <a:sym typeface="Roboto"/>
              </a:rPr>
              <a:t>Результат выполнения этого метода не кэшируется</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Методы</a:t>
            </a:r>
          </a:p>
        </p:txBody>
      </p:sp>
      <p:sp>
        <p:nvSpPr>
          <p:cNvPr id="166" name="Shape 166"/>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1400" b="1" i="0" u="none" strike="noStrike" cap="none">
                <a:solidFill>
                  <a:schemeClr val="lt2"/>
                </a:solidFill>
                <a:latin typeface="Roboto"/>
                <a:ea typeface="Roboto"/>
                <a:cs typeface="Roboto"/>
                <a:sym typeface="Roboto"/>
              </a:rPr>
              <a:t>GET</a:t>
            </a:r>
          </a:p>
          <a:p>
            <a:pPr marL="0" marR="0" lvl="0" indent="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Используется для запроса содержимого указанного ресурса. С помощью метода GET можно также начать какой-либо процесс. В этом случае в тело ответного сообщения следует включить информацию о ходе выполнения процесса.</a:t>
            </a:r>
          </a:p>
          <a:p>
            <a:pPr marL="0" marR="0" lvl="0" indent="0" algn="l" rtl="0">
              <a:lnSpc>
                <a:spcPct val="100000"/>
              </a:lnSpc>
              <a:spcBef>
                <a:spcPts val="0"/>
              </a:spcBef>
              <a:spcAft>
                <a:spcPts val="0"/>
              </a:spcAft>
              <a:buClr>
                <a:schemeClr val="lt2"/>
              </a:buClr>
              <a:buSzPct val="25000"/>
              <a:buFont typeface="Roboto"/>
              <a:buNone/>
            </a:pPr>
            <a:endParaRPr sz="1400" b="0" i="0" u="none" strike="noStrike" cap="none">
              <a:solidFill>
                <a:schemeClr val="lt2"/>
              </a:solidFill>
              <a:latin typeface="Roboto"/>
              <a:ea typeface="Roboto"/>
              <a:cs typeface="Roboto"/>
              <a:sym typeface="Roboto"/>
            </a:endParaRPr>
          </a:p>
          <a:p>
            <a:pPr marL="0" marR="0" lvl="0" indent="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Клиент может передавать параметры выполнения запроса в URI целевого ресурса после символа «?»:</a:t>
            </a:r>
          </a:p>
          <a:p>
            <a:pPr marL="0" marR="0" lvl="0" indent="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GET /path/resource?param1=value1&amp;param2=value2 HTTP/1.1</a:t>
            </a:r>
          </a:p>
          <a:p>
            <a:pPr marL="0" marR="0" lvl="0" indent="0" algn="l" rtl="0">
              <a:lnSpc>
                <a:spcPct val="100000"/>
              </a:lnSpc>
              <a:spcBef>
                <a:spcPts val="0"/>
              </a:spcBef>
              <a:spcAft>
                <a:spcPts val="0"/>
              </a:spcAft>
              <a:buClr>
                <a:schemeClr val="lt2"/>
              </a:buClr>
              <a:buSzPct val="25000"/>
              <a:buFont typeface="Roboto"/>
              <a:buNone/>
            </a:pPr>
            <a:endParaRPr sz="1400" b="0" i="0" u="none" strike="noStrike" cap="none">
              <a:solidFill>
                <a:schemeClr val="lt2"/>
              </a:solidFill>
              <a:latin typeface="Roboto"/>
              <a:ea typeface="Roboto"/>
              <a:cs typeface="Roboto"/>
              <a:sym typeface="Roboto"/>
            </a:endParaRPr>
          </a:p>
          <a:p>
            <a:pPr marL="0" marR="0" lvl="0" indent="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Согласно стандарту HTTP, запросы типа GET считаются </a:t>
            </a:r>
            <a:r>
              <a:rPr lang="ru" sz="1400" b="1" i="0" u="none" strike="noStrike" cap="none">
                <a:solidFill>
                  <a:schemeClr val="lt2"/>
                </a:solidFill>
                <a:latin typeface="Roboto"/>
                <a:ea typeface="Roboto"/>
                <a:cs typeface="Roboto"/>
                <a:sym typeface="Roboto"/>
              </a:rPr>
              <a:t>идемпотентными</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Методы</a:t>
            </a:r>
          </a:p>
        </p:txBody>
      </p:sp>
      <p:sp>
        <p:nvSpPr>
          <p:cNvPr id="172" name="Shape 172"/>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1800" b="1" i="0" u="none" strike="noStrike" cap="none">
                <a:solidFill>
                  <a:schemeClr val="lt2"/>
                </a:solidFill>
                <a:latin typeface="Roboto"/>
                <a:ea typeface="Roboto"/>
                <a:cs typeface="Roboto"/>
                <a:sym typeface="Roboto"/>
              </a:rPr>
              <a:t>HEAD</a:t>
            </a:r>
          </a:p>
          <a:p>
            <a:pPr marL="0" marR="0" lvl="0" indent="0" algn="l" rtl="0">
              <a:lnSpc>
                <a:spcPct val="100000"/>
              </a:lnSpc>
              <a:spcBef>
                <a:spcPts val="0"/>
              </a:spcBef>
              <a:spcAft>
                <a:spcPts val="0"/>
              </a:spcAft>
              <a:buClr>
                <a:schemeClr val="lt2"/>
              </a:buClr>
              <a:buSzPct val="25000"/>
              <a:buFont typeface="Roboto"/>
              <a:buNone/>
            </a:pPr>
            <a:r>
              <a:rPr lang="ru" sz="1800" b="0" i="0" u="none" strike="noStrike" cap="none">
                <a:solidFill>
                  <a:schemeClr val="lt2"/>
                </a:solidFill>
                <a:latin typeface="Roboto"/>
                <a:ea typeface="Roboto"/>
                <a:cs typeface="Roboto"/>
                <a:sym typeface="Roboto"/>
              </a:rPr>
              <a:t>Аналогичен методу GET, за исключением того, что в ответе сервера отсутствует тело. Запрос HEAD обычно применяется для извлечения метаданных, проверки наличия ресурса (валидация URL) и чтобы узнать, не изменился ли он с момента последнего обращения.</a:t>
            </a:r>
          </a:p>
          <a:p>
            <a:pPr marL="0" marR="0" lvl="0" indent="0" algn="l" rtl="0">
              <a:lnSpc>
                <a:spcPct val="100000"/>
              </a:lnSpc>
              <a:spcBef>
                <a:spcPts val="0"/>
              </a:spcBef>
              <a:spcAft>
                <a:spcPts val="0"/>
              </a:spcAft>
              <a:buClr>
                <a:schemeClr val="lt2"/>
              </a:buClr>
              <a:buSzPct val="25000"/>
              <a:buFont typeface="Roboto"/>
              <a:buNone/>
            </a:pPr>
            <a:endParaRPr sz="1800" b="0" i="0" u="none" strike="noStrike" cap="none">
              <a:solidFill>
                <a:schemeClr val="lt2"/>
              </a:solidFill>
              <a:latin typeface="Roboto"/>
              <a:ea typeface="Roboto"/>
              <a:cs typeface="Roboto"/>
              <a:sym typeface="Roboto"/>
            </a:endParaRPr>
          </a:p>
          <a:p>
            <a:pPr marL="0" marR="0" lvl="0" indent="0" algn="l" rtl="0">
              <a:lnSpc>
                <a:spcPct val="100000"/>
              </a:lnSpc>
              <a:spcBef>
                <a:spcPts val="0"/>
              </a:spcBef>
              <a:spcAft>
                <a:spcPts val="0"/>
              </a:spcAft>
              <a:buClr>
                <a:schemeClr val="lt2"/>
              </a:buClr>
              <a:buSzPct val="25000"/>
              <a:buFont typeface="Roboto"/>
              <a:buNone/>
            </a:pPr>
            <a:r>
              <a:rPr lang="ru" sz="1800" b="0" i="0" u="none" strike="noStrike" cap="none">
                <a:solidFill>
                  <a:schemeClr val="lt2"/>
                </a:solidFill>
                <a:latin typeface="Roboto"/>
                <a:ea typeface="Roboto"/>
                <a:cs typeface="Roboto"/>
                <a:sym typeface="Roboto"/>
              </a:rPr>
              <a:t>Заголовки ответа могут кэшироваться. При несовпадении метаданных ресурса с соответствующей информацией в кэше копия ресурса помечается как устаревшая</a:t>
            </a: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Методы</a:t>
            </a:r>
          </a:p>
        </p:txBody>
      </p:sp>
      <p:sp>
        <p:nvSpPr>
          <p:cNvPr id="178" name="Shape 178"/>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1400" b="1" i="0" u="none" strike="noStrike" cap="none">
                <a:solidFill>
                  <a:schemeClr val="lt2"/>
                </a:solidFill>
                <a:latin typeface="Roboto"/>
                <a:ea typeface="Roboto"/>
                <a:cs typeface="Roboto"/>
                <a:sym typeface="Roboto"/>
              </a:rPr>
              <a:t>POST</a:t>
            </a:r>
          </a:p>
          <a:p>
            <a:pPr marL="0" marR="0" lvl="0" indent="0" algn="l" rtl="0">
              <a:lnSpc>
                <a:spcPct val="100000"/>
              </a:lnSpc>
              <a:spcBef>
                <a:spcPts val="0"/>
              </a:spcBef>
              <a:spcAft>
                <a:spcPts val="0"/>
              </a:spcAft>
              <a:buClr>
                <a:schemeClr val="lt2"/>
              </a:buClr>
              <a:buSzPct val="25000"/>
              <a:buFont typeface="Roboto"/>
              <a:buNone/>
            </a:pPr>
            <a:r>
              <a:rPr lang="ru" sz="1200" b="0" i="0" u="none" strike="noStrike" cap="none">
                <a:solidFill>
                  <a:schemeClr val="lt2"/>
                </a:solidFill>
                <a:latin typeface="Roboto"/>
                <a:ea typeface="Roboto"/>
                <a:cs typeface="Roboto"/>
                <a:sym typeface="Roboto"/>
              </a:rPr>
              <a:t>Применяется для передачи пользовательских данных заданному ресурсу. Например, в блогах посетители обычно могут вводить свои комментарии к записям в HTML-форму, после чего они передаются серверу методом POST и он помещает их на страницу. При этом передаваемые данные (в примере с блогами — текст комментария) включаются в тело запроса. Аналогично с помощью метода POST обычно загружаются файлы на сервер.</a:t>
            </a:r>
          </a:p>
          <a:p>
            <a:pPr marL="0" marR="0" lvl="0" indent="0" algn="l" rtl="0">
              <a:lnSpc>
                <a:spcPct val="100000"/>
              </a:lnSpc>
              <a:spcBef>
                <a:spcPts val="0"/>
              </a:spcBef>
              <a:spcAft>
                <a:spcPts val="0"/>
              </a:spcAft>
              <a:buClr>
                <a:schemeClr val="lt2"/>
              </a:buClr>
              <a:buSzPct val="25000"/>
              <a:buFont typeface="Roboto"/>
              <a:buNone/>
            </a:pPr>
            <a:endParaRPr sz="1200" b="0" i="0" u="none" strike="noStrike" cap="none">
              <a:solidFill>
                <a:schemeClr val="lt2"/>
              </a:solidFill>
              <a:latin typeface="Roboto"/>
              <a:ea typeface="Roboto"/>
              <a:cs typeface="Roboto"/>
              <a:sym typeface="Roboto"/>
            </a:endParaRPr>
          </a:p>
          <a:p>
            <a:pPr marL="0" marR="0" lvl="0" indent="0" algn="l" rtl="0">
              <a:lnSpc>
                <a:spcPct val="100000"/>
              </a:lnSpc>
              <a:spcBef>
                <a:spcPts val="0"/>
              </a:spcBef>
              <a:spcAft>
                <a:spcPts val="0"/>
              </a:spcAft>
              <a:buClr>
                <a:schemeClr val="lt2"/>
              </a:buClr>
              <a:buSzPct val="25000"/>
              <a:buFont typeface="Roboto"/>
              <a:buNone/>
            </a:pPr>
            <a:r>
              <a:rPr lang="ru" sz="1200" b="0" i="0" u="none" strike="noStrike" cap="none">
                <a:solidFill>
                  <a:schemeClr val="lt2"/>
                </a:solidFill>
                <a:latin typeface="Roboto"/>
                <a:ea typeface="Roboto"/>
                <a:cs typeface="Roboto"/>
                <a:sym typeface="Roboto"/>
              </a:rPr>
              <a:t>В отличие от метода GET, метод POST не считается идемпотентным, то есть многократное повторение одних и тех же запросов POST может возвращать разные результаты (например, после каждой отправки комментария будет появляться очередная копия этого комментария).</a:t>
            </a:r>
          </a:p>
          <a:p>
            <a:pPr marL="0" marR="0" lvl="0" indent="0" algn="l" rtl="0">
              <a:lnSpc>
                <a:spcPct val="100000"/>
              </a:lnSpc>
              <a:spcBef>
                <a:spcPts val="0"/>
              </a:spcBef>
              <a:spcAft>
                <a:spcPts val="0"/>
              </a:spcAft>
              <a:buClr>
                <a:schemeClr val="lt2"/>
              </a:buClr>
              <a:buSzPct val="25000"/>
              <a:buFont typeface="Roboto"/>
              <a:buNone/>
            </a:pPr>
            <a:endParaRPr sz="1200" b="0" i="0" u="none" strike="noStrike" cap="none">
              <a:solidFill>
                <a:schemeClr val="lt2"/>
              </a:solidFill>
              <a:latin typeface="Roboto"/>
              <a:ea typeface="Roboto"/>
              <a:cs typeface="Roboto"/>
              <a:sym typeface="Roboto"/>
            </a:endParaRPr>
          </a:p>
          <a:p>
            <a:pPr marL="0" marR="0" lvl="0" indent="0" algn="l" rtl="0">
              <a:lnSpc>
                <a:spcPct val="100000"/>
              </a:lnSpc>
              <a:spcBef>
                <a:spcPts val="0"/>
              </a:spcBef>
              <a:spcAft>
                <a:spcPts val="0"/>
              </a:spcAft>
              <a:buClr>
                <a:schemeClr val="lt2"/>
              </a:buClr>
              <a:buSzPct val="25000"/>
              <a:buFont typeface="Roboto"/>
              <a:buNone/>
            </a:pPr>
            <a:r>
              <a:rPr lang="ru" sz="1200" b="0" i="0" u="none" strike="noStrike" cap="none">
                <a:solidFill>
                  <a:schemeClr val="lt2"/>
                </a:solidFill>
                <a:latin typeface="Roboto"/>
                <a:ea typeface="Roboto"/>
                <a:cs typeface="Roboto"/>
                <a:sym typeface="Roboto"/>
              </a:rPr>
              <a:t>При результате выполнения 200 (Ok) в тело ответа следует включить сообщение об итоге выполнения запроса. Если был создан ресурс, то серверу следует вернуть ответ 201 (Created) с указанием URI нового ресурса в заголовке Location.</a:t>
            </a:r>
          </a:p>
          <a:p>
            <a:pPr marL="0" marR="0" lvl="0" indent="0" algn="l" rtl="0">
              <a:lnSpc>
                <a:spcPct val="100000"/>
              </a:lnSpc>
              <a:spcBef>
                <a:spcPts val="0"/>
              </a:spcBef>
              <a:spcAft>
                <a:spcPts val="0"/>
              </a:spcAft>
              <a:buClr>
                <a:schemeClr val="lt2"/>
              </a:buClr>
              <a:buSzPct val="25000"/>
              <a:buFont typeface="Roboto"/>
              <a:buNone/>
            </a:pPr>
            <a:endParaRPr sz="1200" b="0" i="0" u="none" strike="noStrike" cap="none">
              <a:solidFill>
                <a:schemeClr val="lt2"/>
              </a:solidFill>
              <a:latin typeface="Roboto"/>
              <a:ea typeface="Roboto"/>
              <a:cs typeface="Roboto"/>
              <a:sym typeface="Roboto"/>
            </a:endParaRPr>
          </a:p>
          <a:p>
            <a:pPr marL="0" marR="0" lvl="0" indent="0" algn="l" rtl="0">
              <a:lnSpc>
                <a:spcPct val="100000"/>
              </a:lnSpc>
              <a:spcBef>
                <a:spcPts val="0"/>
              </a:spcBef>
              <a:spcAft>
                <a:spcPts val="0"/>
              </a:spcAft>
              <a:buClr>
                <a:schemeClr val="lt2"/>
              </a:buClr>
              <a:buSzPct val="25000"/>
              <a:buFont typeface="Roboto"/>
              <a:buNone/>
            </a:pPr>
            <a:r>
              <a:rPr lang="ru" sz="1200" b="0" i="0" u="none" strike="noStrike" cap="none">
                <a:solidFill>
                  <a:schemeClr val="lt2"/>
                </a:solidFill>
                <a:latin typeface="Roboto"/>
                <a:ea typeface="Roboto"/>
                <a:cs typeface="Roboto"/>
                <a:sym typeface="Roboto"/>
              </a:rPr>
              <a:t>Сообщение ответа сервера на выполнение метода POST не кэшируется</a:t>
            </a: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Методы</a:t>
            </a:r>
          </a:p>
        </p:txBody>
      </p:sp>
      <p:sp>
        <p:nvSpPr>
          <p:cNvPr id="184" name="Shape 184"/>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1400" b="1" i="0" u="none" strike="noStrike" cap="none">
                <a:solidFill>
                  <a:schemeClr val="lt2"/>
                </a:solidFill>
                <a:latin typeface="Roboto"/>
                <a:ea typeface="Roboto"/>
                <a:cs typeface="Roboto"/>
                <a:sym typeface="Roboto"/>
              </a:rPr>
              <a:t>PUT</a:t>
            </a:r>
          </a:p>
          <a:p>
            <a:pPr marL="0" marR="0" lvl="0" indent="0" algn="l" rtl="0">
              <a:lnSpc>
                <a:spcPct val="100000"/>
              </a:lnSpc>
              <a:spcBef>
                <a:spcPts val="0"/>
              </a:spcBef>
              <a:spcAft>
                <a:spcPts val="0"/>
              </a:spcAft>
              <a:buClr>
                <a:schemeClr val="lt2"/>
              </a:buClr>
              <a:buSzPct val="25000"/>
              <a:buFont typeface="Roboto"/>
              <a:buNone/>
            </a:pPr>
            <a:r>
              <a:rPr lang="ru" sz="1200" b="0" i="0" u="none" strike="noStrike" cap="none">
                <a:solidFill>
                  <a:schemeClr val="lt2"/>
                </a:solidFill>
                <a:latin typeface="Roboto"/>
                <a:ea typeface="Roboto"/>
                <a:cs typeface="Roboto"/>
                <a:sym typeface="Roboto"/>
              </a:rPr>
              <a:t>Применяется для загрузки содержимого запроса на указанный в запросе URI. Если по заданному URI не существует ресурс, то сервер создаёт его и возвращает статус 201 (Created). Если же был изменён ресурс, то сервер возвращает 200 (Ok) или 204 (No Content). Сервер не должен игнорировать некорректные заголовки Content-*, передаваемые клиентом вместе с сообщением. Если какой-то из этих заголовков не может быть распознан или не допустим при текущих условиях, то необходимо вернуть код ошибки 501 (Not Implemented).</a:t>
            </a:r>
          </a:p>
          <a:p>
            <a:pPr marL="0" marR="0" lvl="0" indent="0" algn="l" rtl="0">
              <a:lnSpc>
                <a:spcPct val="100000"/>
              </a:lnSpc>
              <a:spcBef>
                <a:spcPts val="0"/>
              </a:spcBef>
              <a:spcAft>
                <a:spcPts val="0"/>
              </a:spcAft>
              <a:buClr>
                <a:schemeClr val="lt2"/>
              </a:buClr>
              <a:buSzPct val="25000"/>
              <a:buFont typeface="Roboto"/>
              <a:buNone/>
            </a:pPr>
            <a:endParaRPr sz="1200" b="0" i="0" u="none" strike="noStrike" cap="none">
              <a:solidFill>
                <a:schemeClr val="lt2"/>
              </a:solidFill>
              <a:latin typeface="Roboto"/>
              <a:ea typeface="Roboto"/>
              <a:cs typeface="Roboto"/>
              <a:sym typeface="Roboto"/>
            </a:endParaRPr>
          </a:p>
          <a:p>
            <a:pPr marL="0" marR="0" lvl="0" indent="0" algn="l" rtl="0">
              <a:lnSpc>
                <a:spcPct val="100000"/>
              </a:lnSpc>
              <a:spcBef>
                <a:spcPts val="0"/>
              </a:spcBef>
              <a:spcAft>
                <a:spcPts val="0"/>
              </a:spcAft>
              <a:buClr>
                <a:schemeClr val="lt2"/>
              </a:buClr>
              <a:buSzPct val="25000"/>
              <a:buFont typeface="Roboto"/>
              <a:buNone/>
            </a:pPr>
            <a:r>
              <a:rPr lang="ru" sz="1200" b="0" i="0" u="none" strike="noStrike" cap="none">
                <a:solidFill>
                  <a:schemeClr val="lt2"/>
                </a:solidFill>
                <a:latin typeface="Roboto"/>
                <a:ea typeface="Roboto"/>
                <a:cs typeface="Roboto"/>
                <a:sym typeface="Roboto"/>
              </a:rPr>
              <a:t>Фундаментальное различие методов POST и PUT заключается в понимании предназначений URI ресурсов. Метод POST предполагает, что по указанному URI будет производиться </a:t>
            </a:r>
            <a:r>
              <a:rPr lang="ru" sz="1200" b="1" i="0" u="none" strike="noStrike" cap="none">
                <a:solidFill>
                  <a:schemeClr val="lt2"/>
                </a:solidFill>
                <a:latin typeface="Roboto"/>
                <a:ea typeface="Roboto"/>
                <a:cs typeface="Roboto"/>
                <a:sym typeface="Roboto"/>
              </a:rPr>
              <a:t>обработка </a:t>
            </a:r>
            <a:r>
              <a:rPr lang="ru" sz="1200" b="0" i="0" u="none" strike="noStrike" cap="none">
                <a:solidFill>
                  <a:schemeClr val="lt2"/>
                </a:solidFill>
                <a:latin typeface="Roboto"/>
                <a:ea typeface="Roboto"/>
                <a:cs typeface="Roboto"/>
                <a:sym typeface="Roboto"/>
              </a:rPr>
              <a:t>передаваемого клиентом содержимого. Используя PUT, клиент предполагает, что загружаемое содержимое </a:t>
            </a:r>
            <a:r>
              <a:rPr lang="ru" sz="1200" b="1" i="0" u="none" strike="noStrike" cap="none">
                <a:solidFill>
                  <a:schemeClr val="lt2"/>
                </a:solidFill>
                <a:latin typeface="Roboto"/>
                <a:ea typeface="Roboto"/>
                <a:cs typeface="Roboto"/>
                <a:sym typeface="Roboto"/>
              </a:rPr>
              <a:t>соответствует находящемуся </a:t>
            </a:r>
            <a:r>
              <a:rPr lang="ru" sz="1200" b="0" i="0" u="none" strike="noStrike" cap="none">
                <a:solidFill>
                  <a:schemeClr val="lt2"/>
                </a:solidFill>
                <a:latin typeface="Roboto"/>
                <a:ea typeface="Roboto"/>
                <a:cs typeface="Roboto"/>
                <a:sym typeface="Roboto"/>
              </a:rPr>
              <a:t>по данному URI ресурсу.</a:t>
            </a:r>
          </a:p>
          <a:p>
            <a:pPr marL="0" marR="0" lvl="0" indent="0" algn="l" rtl="0">
              <a:lnSpc>
                <a:spcPct val="100000"/>
              </a:lnSpc>
              <a:spcBef>
                <a:spcPts val="0"/>
              </a:spcBef>
              <a:spcAft>
                <a:spcPts val="0"/>
              </a:spcAft>
              <a:buClr>
                <a:schemeClr val="lt2"/>
              </a:buClr>
              <a:buSzPct val="25000"/>
              <a:buFont typeface="Roboto"/>
              <a:buNone/>
            </a:pPr>
            <a:endParaRPr sz="1200" b="0" i="0" u="none" strike="noStrike" cap="none">
              <a:solidFill>
                <a:schemeClr val="lt2"/>
              </a:solidFill>
              <a:latin typeface="Roboto"/>
              <a:ea typeface="Roboto"/>
              <a:cs typeface="Roboto"/>
              <a:sym typeface="Roboto"/>
            </a:endParaRPr>
          </a:p>
          <a:p>
            <a:pPr marL="0" marR="0" lvl="0" indent="0" algn="l" rtl="0">
              <a:lnSpc>
                <a:spcPct val="100000"/>
              </a:lnSpc>
              <a:spcBef>
                <a:spcPts val="0"/>
              </a:spcBef>
              <a:spcAft>
                <a:spcPts val="0"/>
              </a:spcAft>
              <a:buClr>
                <a:schemeClr val="lt2"/>
              </a:buClr>
              <a:buSzPct val="25000"/>
              <a:buFont typeface="Roboto"/>
              <a:buNone/>
            </a:pPr>
            <a:r>
              <a:rPr lang="ru" sz="1200" b="0" i="0" u="none" strike="noStrike" cap="none">
                <a:solidFill>
                  <a:schemeClr val="lt2"/>
                </a:solidFill>
                <a:latin typeface="Roboto"/>
                <a:ea typeface="Roboto"/>
                <a:cs typeface="Roboto"/>
                <a:sym typeface="Roboto"/>
              </a:rPr>
              <a:t>Сообщения ответов сервера на метод PUT не кэшируются</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a:t>
            </a:r>
          </a:p>
        </p:txBody>
      </p:sp>
      <p:pic>
        <p:nvPicPr>
          <p:cNvPr id="82" name="Shape 82"/>
          <p:cNvPicPr preferRelativeResize="0"/>
          <p:nvPr/>
        </p:nvPicPr>
        <p:blipFill rotWithShape="1">
          <a:blip r:embed="rId3">
            <a:alphaModFix/>
          </a:blip>
          <a:srcRect/>
          <a:stretch/>
        </p:blipFill>
        <p:spPr>
          <a:xfrm>
            <a:off x="2131374" y="1717700"/>
            <a:ext cx="4156707" cy="3319056"/>
          </a:xfrm>
          <a:prstGeom prst="rect">
            <a:avLst/>
          </a:prstGeom>
          <a:noFill/>
          <a:ln>
            <a:noFill/>
          </a:ln>
        </p:spPr>
      </p:pic>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Методы</a:t>
            </a:r>
          </a:p>
        </p:txBody>
      </p:sp>
      <p:sp>
        <p:nvSpPr>
          <p:cNvPr id="190" name="Shape 190"/>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3000" b="1" i="0" u="none" strike="noStrike" cap="none">
                <a:solidFill>
                  <a:schemeClr val="lt2"/>
                </a:solidFill>
                <a:latin typeface="Roboto"/>
                <a:ea typeface="Roboto"/>
                <a:cs typeface="Roboto"/>
                <a:sym typeface="Roboto"/>
              </a:rPr>
              <a:t>PATCH</a:t>
            </a:r>
          </a:p>
          <a:p>
            <a:pPr marL="0" marR="0" lvl="0" indent="0" algn="l" rtl="0">
              <a:lnSpc>
                <a:spcPct val="100000"/>
              </a:lnSpc>
              <a:spcBef>
                <a:spcPts val="0"/>
              </a:spcBef>
              <a:spcAft>
                <a:spcPts val="0"/>
              </a:spcAft>
              <a:buClr>
                <a:schemeClr val="lt2"/>
              </a:buClr>
              <a:buSzPct val="25000"/>
              <a:buFont typeface="Roboto"/>
              <a:buNone/>
            </a:pPr>
            <a:r>
              <a:rPr lang="ru" sz="3000" b="0" i="0" u="none" strike="noStrike" cap="none">
                <a:solidFill>
                  <a:schemeClr val="lt2"/>
                </a:solidFill>
                <a:latin typeface="Roboto"/>
                <a:ea typeface="Roboto"/>
                <a:cs typeface="Roboto"/>
                <a:sym typeface="Roboto"/>
              </a:rPr>
              <a:t>Аналогично PUT, но применяется только к фрагменту ресурса</a:t>
            </a: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Методы</a:t>
            </a:r>
          </a:p>
        </p:txBody>
      </p:sp>
      <p:sp>
        <p:nvSpPr>
          <p:cNvPr id="196" name="Shape 196"/>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3000" b="1" i="0" u="none" strike="noStrike" cap="none">
                <a:solidFill>
                  <a:schemeClr val="lt2"/>
                </a:solidFill>
                <a:latin typeface="Roboto"/>
                <a:ea typeface="Roboto"/>
                <a:cs typeface="Roboto"/>
                <a:sym typeface="Roboto"/>
              </a:rPr>
              <a:t>DELETE</a:t>
            </a:r>
          </a:p>
          <a:p>
            <a:pPr marL="0" marR="0" lvl="0" indent="0" algn="l" rtl="0">
              <a:lnSpc>
                <a:spcPct val="100000"/>
              </a:lnSpc>
              <a:spcBef>
                <a:spcPts val="0"/>
              </a:spcBef>
              <a:spcAft>
                <a:spcPts val="0"/>
              </a:spcAft>
              <a:buClr>
                <a:schemeClr val="lt2"/>
              </a:buClr>
              <a:buSzPct val="25000"/>
              <a:buFont typeface="Roboto"/>
              <a:buNone/>
            </a:pPr>
            <a:r>
              <a:rPr lang="ru" sz="3000" b="0" i="0" u="none" strike="noStrike" cap="none">
                <a:solidFill>
                  <a:schemeClr val="lt2"/>
                </a:solidFill>
                <a:latin typeface="Roboto"/>
                <a:ea typeface="Roboto"/>
                <a:cs typeface="Roboto"/>
                <a:sym typeface="Roboto"/>
              </a:rPr>
              <a:t>Удаляет указанный ресурс</a:t>
            </a: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Методы</a:t>
            </a:r>
          </a:p>
        </p:txBody>
      </p:sp>
      <p:sp>
        <p:nvSpPr>
          <p:cNvPr id="202" name="Shape 202"/>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2400" b="1" i="0" u="none" strike="noStrike" cap="none">
                <a:solidFill>
                  <a:schemeClr val="lt2"/>
                </a:solidFill>
                <a:latin typeface="Roboto"/>
                <a:ea typeface="Roboto"/>
                <a:cs typeface="Roboto"/>
                <a:sym typeface="Roboto"/>
              </a:rPr>
              <a:t>TRACE</a:t>
            </a:r>
          </a:p>
          <a:p>
            <a:pPr marL="0" marR="0" lvl="0" indent="0" algn="l" rtl="0">
              <a:lnSpc>
                <a:spcPct val="100000"/>
              </a:lnSpc>
              <a:spcBef>
                <a:spcPts val="0"/>
              </a:spcBef>
              <a:spcAft>
                <a:spcPts val="0"/>
              </a:spcAft>
              <a:buClr>
                <a:schemeClr val="lt2"/>
              </a:buClr>
              <a:buSzPct val="25000"/>
              <a:buFont typeface="Roboto"/>
              <a:buNone/>
            </a:pPr>
            <a:r>
              <a:rPr lang="ru" sz="2400" b="0" i="0" u="none" strike="noStrike" cap="none">
                <a:solidFill>
                  <a:schemeClr val="lt2"/>
                </a:solidFill>
                <a:latin typeface="Roboto"/>
                <a:ea typeface="Roboto"/>
                <a:cs typeface="Roboto"/>
                <a:sym typeface="Roboto"/>
              </a:rPr>
              <a:t>Возвращает полученный запрос так, что клиент может увидеть, какую информацию промежуточные серверы добавляют или изменяют в запросе</a:t>
            </a: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Методы</a:t>
            </a:r>
          </a:p>
        </p:txBody>
      </p:sp>
      <p:sp>
        <p:nvSpPr>
          <p:cNvPr id="208" name="Shape 208"/>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2400" b="1" i="0" u="none" strike="noStrike" cap="none">
                <a:solidFill>
                  <a:schemeClr val="lt2"/>
                </a:solidFill>
                <a:latin typeface="Roboto"/>
                <a:ea typeface="Roboto"/>
                <a:cs typeface="Roboto"/>
                <a:sym typeface="Roboto"/>
              </a:rPr>
              <a:t>CONNECT</a:t>
            </a:r>
          </a:p>
          <a:p>
            <a:pPr marL="0" marR="0" lvl="0" indent="0" algn="l" rtl="0">
              <a:lnSpc>
                <a:spcPct val="100000"/>
              </a:lnSpc>
              <a:spcBef>
                <a:spcPts val="0"/>
              </a:spcBef>
              <a:spcAft>
                <a:spcPts val="0"/>
              </a:spcAft>
              <a:buClr>
                <a:schemeClr val="lt2"/>
              </a:buClr>
              <a:buSzPct val="25000"/>
              <a:buFont typeface="Roboto"/>
              <a:buNone/>
            </a:pPr>
            <a:r>
              <a:rPr lang="ru" sz="2400" b="0" i="0" u="none" strike="noStrike" cap="none">
                <a:solidFill>
                  <a:schemeClr val="lt2"/>
                </a:solidFill>
                <a:latin typeface="Roboto"/>
                <a:ea typeface="Roboto"/>
                <a:cs typeface="Roboto"/>
                <a:sym typeface="Roboto"/>
              </a:rPr>
              <a:t>Преобразует соединение запроса в прозрачный TCP/IP-туннель, обычно чтобы содействовать установлению защищённого SSL-соединения через нешифрованный прокси</a:t>
            </a: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Коды состояния</a:t>
            </a:r>
          </a:p>
        </p:txBody>
      </p:sp>
      <p:sp>
        <p:nvSpPr>
          <p:cNvPr id="214" name="Shape 214"/>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1xx Informational («Информационный»)</a:t>
            </a: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В этот класс выделены коды, информирующие о процессе передачи. В HTTP/1.0 сообщения с такими кодами должны игнорироваться. В HTTP/1.1 клиент должен быть готов принять этот класс сообщений как обычный ответ, но ничего отправлять серверу не нужно. Сами сообщения от сервера содержат только стартовую строку ответа и, если требуется, несколько специфичных для ответа полей заголовка. Прокси-серверы подобные сообщения должны отправлять дальше от сервера к клиенту.</a:t>
            </a:r>
          </a:p>
          <a:p>
            <a:pPr marL="0" marR="0" lvl="0" indent="0" algn="l" rtl="0">
              <a:lnSpc>
                <a:spcPct val="100000"/>
              </a:lnSpc>
              <a:spcBef>
                <a:spcPts val="0"/>
              </a:spcBef>
              <a:spcAft>
                <a:spcPts val="0"/>
              </a:spcAft>
              <a:buClr>
                <a:schemeClr val="lt2"/>
              </a:buClr>
              <a:buSzPct val="25000"/>
              <a:buFont typeface="Roboto"/>
              <a:buNone/>
            </a:pPr>
            <a:endParaRPr sz="900" b="0" i="0" u="none" strike="noStrike" cap="none">
              <a:solidFill>
                <a:schemeClr val="lt2"/>
              </a:solidFill>
              <a:latin typeface="Roboto"/>
              <a:ea typeface="Roboto"/>
              <a:cs typeface="Roboto"/>
              <a:sym typeface="Roboto"/>
            </a:endParaRP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2xx Success («Успех»)</a:t>
            </a: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Сообщения данного класса информируют о случаях успешного принятия и обработки запроса клиента. В зависимости от статуса сервер может ещё передать заголовки и тело сообщения.</a:t>
            </a:r>
          </a:p>
          <a:p>
            <a:pPr marL="0" marR="0" lvl="0" indent="0" algn="l" rtl="0">
              <a:lnSpc>
                <a:spcPct val="100000"/>
              </a:lnSpc>
              <a:spcBef>
                <a:spcPts val="0"/>
              </a:spcBef>
              <a:spcAft>
                <a:spcPts val="0"/>
              </a:spcAft>
              <a:buClr>
                <a:schemeClr val="lt2"/>
              </a:buClr>
              <a:buSzPct val="25000"/>
              <a:buFont typeface="Roboto"/>
              <a:buNone/>
            </a:pPr>
            <a:endParaRPr sz="900" b="0" i="0" u="none" strike="noStrike" cap="none">
              <a:solidFill>
                <a:schemeClr val="lt2"/>
              </a:solidFill>
              <a:latin typeface="Roboto"/>
              <a:ea typeface="Roboto"/>
              <a:cs typeface="Roboto"/>
              <a:sym typeface="Roboto"/>
            </a:endParaRP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3xx Redirection («Перенаправление»)</a:t>
            </a: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Коды класса 3xx сообщают клиенту что для успешного выполнения операции необходимо сделать другой запрос (как правило по другому URI). Из данного класса пять кодов 301, 302, 303, 305 и 307 относятся непосредственно к перенаправлениям (редирект). Адрес, по которому клиенту следует произвести запрос, сервер указывает в заголовке Location. При этом допускается использование фрагментов в целевом URI.</a:t>
            </a:r>
          </a:p>
          <a:p>
            <a:pPr marL="0" marR="0" lvl="0" indent="0" algn="l" rtl="0">
              <a:lnSpc>
                <a:spcPct val="100000"/>
              </a:lnSpc>
              <a:spcBef>
                <a:spcPts val="0"/>
              </a:spcBef>
              <a:spcAft>
                <a:spcPts val="0"/>
              </a:spcAft>
              <a:buClr>
                <a:schemeClr val="lt2"/>
              </a:buClr>
              <a:buSzPct val="25000"/>
              <a:buFont typeface="Roboto"/>
              <a:buNone/>
            </a:pPr>
            <a:endParaRPr sz="900" b="0" i="0" u="none" strike="noStrike" cap="none">
              <a:solidFill>
                <a:schemeClr val="lt2"/>
              </a:solidFill>
              <a:latin typeface="Roboto"/>
              <a:ea typeface="Roboto"/>
              <a:cs typeface="Roboto"/>
              <a:sym typeface="Roboto"/>
            </a:endParaRP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4xx Client Error («Ошибка клиента»)</a:t>
            </a: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Класс кодов 4xx предназначен для указания ошибок со стороны клиента. При использовании всех методов, кроме HEAD, сервер должен вернуть в теле сообщения гипертекстовое пояснение для пользователя.</a:t>
            </a:r>
          </a:p>
          <a:p>
            <a:pPr marL="0" marR="0" lvl="0" indent="0" algn="l" rtl="0">
              <a:lnSpc>
                <a:spcPct val="100000"/>
              </a:lnSpc>
              <a:spcBef>
                <a:spcPts val="0"/>
              </a:spcBef>
              <a:spcAft>
                <a:spcPts val="0"/>
              </a:spcAft>
              <a:buClr>
                <a:schemeClr val="lt2"/>
              </a:buClr>
              <a:buSzPct val="25000"/>
              <a:buFont typeface="Roboto"/>
              <a:buNone/>
            </a:pPr>
            <a:endParaRPr sz="900" b="0" i="0" u="none" strike="noStrike" cap="none">
              <a:solidFill>
                <a:schemeClr val="lt2"/>
              </a:solidFill>
              <a:latin typeface="Roboto"/>
              <a:ea typeface="Roboto"/>
              <a:cs typeface="Roboto"/>
              <a:sym typeface="Roboto"/>
            </a:endParaRP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5xx Server Error («Ошибка сервера»)</a:t>
            </a: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Коды 5xx выделены под случаи неудачного выполнения операции по вине сервера. Для всех ситуаций, кроме использования метода HEAD, сервер должен включать в тело сообщения объяснение, которое клиент отобразит пользователю.</a:t>
            </a: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Коды состояния</a:t>
            </a:r>
          </a:p>
        </p:txBody>
      </p:sp>
      <p:sp>
        <p:nvSpPr>
          <p:cNvPr id="220" name="Shape 220"/>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2400" b="1" i="0" u="none" strike="noStrike" cap="none">
                <a:solidFill>
                  <a:schemeClr val="lt2"/>
                </a:solidFill>
                <a:latin typeface="Roboto"/>
                <a:ea typeface="Roboto"/>
                <a:cs typeface="Roboto"/>
                <a:sym typeface="Roboto"/>
              </a:rPr>
              <a:t>1xx: Informational (информационные)</a:t>
            </a:r>
          </a:p>
          <a:p>
            <a:pPr marL="457200" marR="0" lvl="0" indent="-381000" algn="l" rtl="0">
              <a:lnSpc>
                <a:spcPct val="100000"/>
              </a:lnSpc>
              <a:spcBef>
                <a:spcPts val="0"/>
              </a:spcBef>
              <a:spcAft>
                <a:spcPts val="0"/>
              </a:spcAft>
              <a:buClr>
                <a:schemeClr val="lt2"/>
              </a:buClr>
              <a:buSzPct val="25000"/>
              <a:buFont typeface="Roboto"/>
              <a:buNone/>
            </a:pPr>
            <a:r>
              <a:rPr lang="ru" sz="2400" b="0" i="0" u="none" strike="noStrike" cap="none">
                <a:solidFill>
                  <a:schemeClr val="lt2"/>
                </a:solidFill>
                <a:latin typeface="Roboto"/>
                <a:ea typeface="Roboto"/>
                <a:cs typeface="Roboto"/>
                <a:sym typeface="Roboto"/>
              </a:rPr>
              <a:t>100 Continue («продолжай»)</a:t>
            </a:r>
          </a:p>
          <a:p>
            <a:pPr marL="457200" marR="0" lvl="0" indent="-381000" algn="l" rtl="0">
              <a:lnSpc>
                <a:spcPct val="100000"/>
              </a:lnSpc>
              <a:spcBef>
                <a:spcPts val="0"/>
              </a:spcBef>
              <a:spcAft>
                <a:spcPts val="0"/>
              </a:spcAft>
              <a:buClr>
                <a:schemeClr val="lt2"/>
              </a:buClr>
              <a:buSzPct val="25000"/>
              <a:buFont typeface="Roboto"/>
              <a:buNone/>
            </a:pPr>
            <a:r>
              <a:rPr lang="ru" sz="2400" b="0" i="0" u="none" strike="noStrike" cap="none">
                <a:solidFill>
                  <a:schemeClr val="lt2"/>
                </a:solidFill>
                <a:latin typeface="Roboto"/>
                <a:ea typeface="Roboto"/>
                <a:cs typeface="Roboto"/>
                <a:sym typeface="Roboto"/>
              </a:rPr>
              <a:t>101 Switching Protocols («переключение протоколов»)</a:t>
            </a:r>
          </a:p>
          <a:p>
            <a:pPr marL="457200" marR="0" lvl="0" indent="-381000" algn="l" rtl="0">
              <a:lnSpc>
                <a:spcPct val="100000"/>
              </a:lnSpc>
              <a:spcBef>
                <a:spcPts val="0"/>
              </a:spcBef>
              <a:spcAft>
                <a:spcPts val="0"/>
              </a:spcAft>
              <a:buClr>
                <a:schemeClr val="lt2"/>
              </a:buClr>
              <a:buSzPct val="25000"/>
              <a:buFont typeface="Roboto"/>
              <a:buNone/>
            </a:pPr>
            <a:r>
              <a:rPr lang="ru" sz="2400" b="0" i="0" u="none" strike="noStrike" cap="none">
                <a:solidFill>
                  <a:schemeClr val="lt2"/>
                </a:solidFill>
                <a:latin typeface="Roboto"/>
                <a:ea typeface="Roboto"/>
                <a:cs typeface="Roboto"/>
                <a:sym typeface="Roboto"/>
              </a:rPr>
              <a:t>102 Processing («идёт обработка»)</a:t>
            </a: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Коды состояния</a:t>
            </a:r>
          </a:p>
        </p:txBody>
      </p:sp>
      <p:sp>
        <p:nvSpPr>
          <p:cNvPr id="226" name="Shape 226"/>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1400" b="1" i="0" u="none" strike="noStrike" cap="none">
                <a:solidFill>
                  <a:schemeClr val="lt2"/>
                </a:solidFill>
                <a:latin typeface="Roboto"/>
                <a:ea typeface="Roboto"/>
                <a:cs typeface="Roboto"/>
                <a:sym typeface="Roboto"/>
              </a:rPr>
              <a:t>2xx: Success (успешно)</a:t>
            </a:r>
          </a:p>
          <a:p>
            <a:pPr marL="457200" marR="0" lvl="0" indent="-31750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200 OK («хорошо»)</a:t>
            </a:r>
          </a:p>
          <a:p>
            <a:pPr marL="457200" marR="0" lvl="0" indent="-31750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201 Created («создано»)</a:t>
            </a:r>
          </a:p>
          <a:p>
            <a:pPr marL="457200" marR="0" lvl="0" indent="-31750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202 Accepted («принято»)</a:t>
            </a:r>
          </a:p>
          <a:p>
            <a:pPr marL="457200" marR="0" lvl="0" indent="-31750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203 Non-Authoritative Information («информация не авторитетна»)</a:t>
            </a:r>
          </a:p>
          <a:p>
            <a:pPr marL="457200" marR="0" lvl="0" indent="-31750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204 No Content («нет содержимого»)</a:t>
            </a:r>
          </a:p>
          <a:p>
            <a:pPr marL="457200" marR="0" lvl="0" indent="-31750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205 Reset Content («сбросить содержимое»)</a:t>
            </a:r>
          </a:p>
          <a:p>
            <a:pPr marL="457200" marR="0" lvl="0" indent="-31750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206 Partial Content («частичное содержимое»)</a:t>
            </a:r>
          </a:p>
          <a:p>
            <a:pPr marL="457200" marR="0" lvl="0" indent="-31750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207 Multi-Status («многостатусный»)</a:t>
            </a: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Коды состояния</a:t>
            </a:r>
          </a:p>
        </p:txBody>
      </p:sp>
      <p:sp>
        <p:nvSpPr>
          <p:cNvPr id="232" name="Shape 232"/>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1400" b="1" i="0" u="none" strike="noStrike" cap="none">
                <a:solidFill>
                  <a:schemeClr val="lt2"/>
                </a:solidFill>
                <a:latin typeface="Roboto"/>
                <a:ea typeface="Roboto"/>
                <a:cs typeface="Roboto"/>
                <a:sym typeface="Roboto"/>
              </a:rPr>
              <a:t>3xx: Redirection (перенаправление)</a:t>
            </a:r>
          </a:p>
          <a:p>
            <a:pPr marL="0" marR="0" lvl="0" indent="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300 Multiple Choices («множество выборов»)</a:t>
            </a:r>
          </a:p>
          <a:p>
            <a:pPr marL="0" marR="0" lvl="0" indent="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301 Moved Permanently («перемещено навсегда»)</a:t>
            </a:r>
          </a:p>
          <a:p>
            <a:pPr marL="0" marR="0" lvl="0" indent="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302 Moved Temporarily («перемещено временно»)</a:t>
            </a:r>
          </a:p>
          <a:p>
            <a:pPr marL="0" marR="0" lvl="0" indent="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302 Found («найдено»)</a:t>
            </a:r>
          </a:p>
          <a:p>
            <a:pPr marL="0" marR="0" lvl="0" indent="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303 See Other (смотреть другое)</a:t>
            </a:r>
          </a:p>
          <a:p>
            <a:pPr marL="0" marR="0" lvl="0" indent="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304 Not Modified (не изменялось)</a:t>
            </a:r>
          </a:p>
          <a:p>
            <a:pPr marL="0" marR="0" lvl="0" indent="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305 Use Proxy («использовать прокси»)</a:t>
            </a:r>
          </a:p>
          <a:p>
            <a:pPr marL="0" marR="0" lvl="0" indent="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306 — зарезервировано (код использовался только в ранних спецификациях)</a:t>
            </a:r>
          </a:p>
          <a:p>
            <a:pPr marL="0" marR="0" lvl="0" indent="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307 Temporary Redirect («временное перенаправление»)</a:t>
            </a:r>
          </a:p>
          <a:p>
            <a:pPr marL="0" marR="0" lvl="0" indent="0" algn="l" rtl="0">
              <a:lnSpc>
                <a:spcPct val="100000"/>
              </a:lnSpc>
              <a:spcBef>
                <a:spcPts val="0"/>
              </a:spcBef>
              <a:spcAft>
                <a:spcPts val="0"/>
              </a:spcAft>
              <a:buClr>
                <a:schemeClr val="lt2"/>
              </a:buClr>
              <a:buSzPct val="25000"/>
              <a:buFont typeface="Roboto"/>
              <a:buNone/>
            </a:pPr>
            <a:endParaRPr sz="900" b="0" i="0" u="none" strike="noStrike" cap="none">
              <a:solidFill>
                <a:schemeClr val="lt2"/>
              </a:solidFill>
              <a:latin typeface="Roboto"/>
              <a:ea typeface="Roboto"/>
              <a:cs typeface="Roboto"/>
              <a:sym typeface="Roboto"/>
            </a:endParaRP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Коды состояния</a:t>
            </a:r>
          </a:p>
        </p:txBody>
      </p:sp>
      <p:sp>
        <p:nvSpPr>
          <p:cNvPr id="238" name="Shape 238"/>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1000" b="1" i="0" u="none" strike="noStrike" cap="none">
                <a:solidFill>
                  <a:schemeClr val="lt2"/>
                </a:solidFill>
                <a:latin typeface="Roboto"/>
                <a:ea typeface="Roboto"/>
                <a:cs typeface="Roboto"/>
                <a:sym typeface="Roboto"/>
              </a:rPr>
              <a:t>4xx: Client Error (ошибка клиента)</a:t>
            </a:r>
          </a:p>
          <a:p>
            <a:pPr marL="0" marR="0" lvl="0" indent="0" algn="l" rtl="0">
              <a:lnSpc>
                <a:spcPct val="100000"/>
              </a:lnSpc>
              <a:spcBef>
                <a:spcPts val="0"/>
              </a:spcBef>
              <a:spcAft>
                <a:spcPts val="0"/>
              </a:spcAft>
              <a:buClr>
                <a:schemeClr val="lt2"/>
              </a:buClr>
              <a:buSzPct val="25000"/>
              <a:buFont typeface="Roboto"/>
              <a:buNone/>
            </a:pPr>
            <a:r>
              <a:rPr lang="ru" sz="1000" b="0" i="0" u="none" strike="noStrike" cap="none">
                <a:solidFill>
                  <a:schemeClr val="lt2"/>
                </a:solidFill>
                <a:latin typeface="Roboto"/>
                <a:ea typeface="Roboto"/>
                <a:cs typeface="Roboto"/>
                <a:sym typeface="Roboto"/>
              </a:rPr>
              <a:t>400 Bad Request («плохой, неверный запрос»)</a:t>
            </a:r>
          </a:p>
          <a:p>
            <a:pPr marL="0" marR="0" lvl="0" indent="0" algn="l" rtl="0">
              <a:lnSpc>
                <a:spcPct val="100000"/>
              </a:lnSpc>
              <a:spcBef>
                <a:spcPts val="0"/>
              </a:spcBef>
              <a:spcAft>
                <a:spcPts val="0"/>
              </a:spcAft>
              <a:buClr>
                <a:schemeClr val="lt2"/>
              </a:buClr>
              <a:buSzPct val="25000"/>
              <a:buFont typeface="Roboto"/>
              <a:buNone/>
            </a:pPr>
            <a:r>
              <a:rPr lang="ru" sz="1000" b="0" i="0" u="none" strike="noStrike" cap="none">
                <a:solidFill>
                  <a:schemeClr val="lt2"/>
                </a:solidFill>
                <a:latin typeface="Roboto"/>
                <a:ea typeface="Roboto"/>
                <a:cs typeface="Roboto"/>
                <a:sym typeface="Roboto"/>
              </a:rPr>
              <a:t>401 Unauthorized («не авторизован»)</a:t>
            </a:r>
          </a:p>
          <a:p>
            <a:pPr marL="0" marR="0" lvl="0" indent="0" algn="l" rtl="0">
              <a:lnSpc>
                <a:spcPct val="100000"/>
              </a:lnSpc>
              <a:spcBef>
                <a:spcPts val="0"/>
              </a:spcBef>
              <a:spcAft>
                <a:spcPts val="0"/>
              </a:spcAft>
              <a:buClr>
                <a:schemeClr val="lt2"/>
              </a:buClr>
              <a:buSzPct val="25000"/>
              <a:buFont typeface="Roboto"/>
              <a:buNone/>
            </a:pPr>
            <a:r>
              <a:rPr lang="ru" sz="1000" b="0" i="0" u="none" strike="noStrike" cap="none">
                <a:solidFill>
                  <a:schemeClr val="lt2"/>
                </a:solidFill>
                <a:latin typeface="Roboto"/>
                <a:ea typeface="Roboto"/>
                <a:cs typeface="Roboto"/>
                <a:sym typeface="Roboto"/>
              </a:rPr>
              <a:t>402 Payment Required («необходима оплата»)</a:t>
            </a:r>
          </a:p>
          <a:p>
            <a:pPr marL="0" marR="0" lvl="0" indent="0" algn="l" rtl="0">
              <a:lnSpc>
                <a:spcPct val="100000"/>
              </a:lnSpc>
              <a:spcBef>
                <a:spcPts val="0"/>
              </a:spcBef>
              <a:spcAft>
                <a:spcPts val="0"/>
              </a:spcAft>
              <a:buClr>
                <a:schemeClr val="lt2"/>
              </a:buClr>
              <a:buSzPct val="25000"/>
              <a:buFont typeface="Roboto"/>
              <a:buNone/>
            </a:pPr>
            <a:r>
              <a:rPr lang="ru" sz="1000" b="0" i="0" u="none" strike="noStrike" cap="none">
                <a:solidFill>
                  <a:schemeClr val="lt2"/>
                </a:solidFill>
                <a:latin typeface="Roboto"/>
                <a:ea typeface="Roboto"/>
                <a:cs typeface="Roboto"/>
                <a:sym typeface="Roboto"/>
              </a:rPr>
              <a:t>403 Forbidden («запрещено»)</a:t>
            </a:r>
          </a:p>
          <a:p>
            <a:pPr marL="0" marR="0" lvl="0" indent="0" algn="l" rtl="0">
              <a:lnSpc>
                <a:spcPct val="100000"/>
              </a:lnSpc>
              <a:spcBef>
                <a:spcPts val="0"/>
              </a:spcBef>
              <a:spcAft>
                <a:spcPts val="0"/>
              </a:spcAft>
              <a:buClr>
                <a:schemeClr val="lt2"/>
              </a:buClr>
              <a:buSzPct val="25000"/>
              <a:buFont typeface="Roboto"/>
              <a:buNone/>
            </a:pPr>
            <a:r>
              <a:rPr lang="ru" sz="1000" b="0" i="0" u="none" strike="noStrike" cap="none">
                <a:solidFill>
                  <a:schemeClr val="lt2"/>
                </a:solidFill>
                <a:latin typeface="Roboto"/>
                <a:ea typeface="Roboto"/>
                <a:cs typeface="Roboto"/>
                <a:sym typeface="Roboto"/>
              </a:rPr>
              <a:t>404 Not Found («не найдено»)</a:t>
            </a:r>
          </a:p>
          <a:p>
            <a:pPr marL="0" marR="0" lvl="0" indent="0" algn="l" rtl="0">
              <a:lnSpc>
                <a:spcPct val="100000"/>
              </a:lnSpc>
              <a:spcBef>
                <a:spcPts val="0"/>
              </a:spcBef>
              <a:spcAft>
                <a:spcPts val="0"/>
              </a:spcAft>
              <a:buClr>
                <a:schemeClr val="lt2"/>
              </a:buClr>
              <a:buSzPct val="25000"/>
              <a:buFont typeface="Roboto"/>
              <a:buNone/>
            </a:pPr>
            <a:r>
              <a:rPr lang="ru" sz="1000" b="0" i="0" u="none" strike="noStrike" cap="none">
                <a:solidFill>
                  <a:schemeClr val="lt2"/>
                </a:solidFill>
                <a:latin typeface="Roboto"/>
                <a:ea typeface="Roboto"/>
                <a:cs typeface="Roboto"/>
                <a:sym typeface="Roboto"/>
              </a:rPr>
              <a:t>405 Method Not Allowed («метод не поддерживается»)</a:t>
            </a:r>
          </a:p>
          <a:p>
            <a:pPr marL="0" marR="0" lvl="0" indent="0" algn="l" rtl="0">
              <a:lnSpc>
                <a:spcPct val="100000"/>
              </a:lnSpc>
              <a:spcBef>
                <a:spcPts val="0"/>
              </a:spcBef>
              <a:spcAft>
                <a:spcPts val="0"/>
              </a:spcAft>
              <a:buClr>
                <a:schemeClr val="lt2"/>
              </a:buClr>
              <a:buSzPct val="25000"/>
              <a:buFont typeface="Roboto"/>
              <a:buNone/>
            </a:pPr>
            <a:r>
              <a:rPr lang="ru" sz="1000" b="0" i="0" u="none" strike="noStrike" cap="none">
                <a:solidFill>
                  <a:schemeClr val="lt2"/>
                </a:solidFill>
                <a:latin typeface="Roboto"/>
                <a:ea typeface="Roboto"/>
                <a:cs typeface="Roboto"/>
                <a:sym typeface="Roboto"/>
              </a:rPr>
              <a:t>406 Not Acceptable («неприемлемо»)</a:t>
            </a:r>
          </a:p>
          <a:p>
            <a:pPr marL="0" marR="0" lvl="0" indent="0" algn="l" rtl="0">
              <a:lnSpc>
                <a:spcPct val="100000"/>
              </a:lnSpc>
              <a:spcBef>
                <a:spcPts val="0"/>
              </a:spcBef>
              <a:spcAft>
                <a:spcPts val="0"/>
              </a:spcAft>
              <a:buClr>
                <a:schemeClr val="lt2"/>
              </a:buClr>
              <a:buSzPct val="25000"/>
              <a:buFont typeface="Roboto"/>
              <a:buNone/>
            </a:pPr>
            <a:r>
              <a:rPr lang="ru" sz="1000" b="0" i="0" u="none" strike="noStrike" cap="none">
                <a:solidFill>
                  <a:schemeClr val="lt2"/>
                </a:solidFill>
                <a:latin typeface="Roboto"/>
                <a:ea typeface="Roboto"/>
                <a:cs typeface="Roboto"/>
                <a:sym typeface="Roboto"/>
              </a:rPr>
              <a:t>407 Proxy Authentication Required («необходима аутентификация прокси»)</a:t>
            </a:r>
          </a:p>
          <a:p>
            <a:pPr marL="0" marR="0" lvl="0" indent="0" algn="l" rtl="0">
              <a:lnSpc>
                <a:spcPct val="100000"/>
              </a:lnSpc>
              <a:spcBef>
                <a:spcPts val="0"/>
              </a:spcBef>
              <a:spcAft>
                <a:spcPts val="0"/>
              </a:spcAft>
              <a:buClr>
                <a:schemeClr val="lt2"/>
              </a:buClr>
              <a:buSzPct val="25000"/>
              <a:buFont typeface="Roboto"/>
              <a:buNone/>
            </a:pPr>
            <a:r>
              <a:rPr lang="ru" sz="1000" b="0" i="0" u="none" strike="noStrike" cap="none">
                <a:solidFill>
                  <a:schemeClr val="lt2"/>
                </a:solidFill>
                <a:latin typeface="Roboto"/>
                <a:ea typeface="Roboto"/>
                <a:cs typeface="Roboto"/>
                <a:sym typeface="Roboto"/>
              </a:rPr>
              <a:t>408 Request Timeout («истекло время ожидания»)</a:t>
            </a:r>
          </a:p>
          <a:p>
            <a:pPr marL="0" marR="0" lvl="0" indent="0" algn="l" rtl="0">
              <a:lnSpc>
                <a:spcPct val="100000"/>
              </a:lnSpc>
              <a:spcBef>
                <a:spcPts val="0"/>
              </a:spcBef>
              <a:spcAft>
                <a:spcPts val="0"/>
              </a:spcAft>
              <a:buClr>
                <a:schemeClr val="lt2"/>
              </a:buClr>
              <a:buSzPct val="25000"/>
              <a:buFont typeface="Roboto"/>
              <a:buNone/>
            </a:pPr>
            <a:r>
              <a:rPr lang="ru" sz="1000" b="0" i="0" u="none" strike="noStrike" cap="none">
                <a:solidFill>
                  <a:schemeClr val="lt2"/>
                </a:solidFill>
                <a:latin typeface="Roboto"/>
                <a:ea typeface="Roboto"/>
                <a:cs typeface="Roboto"/>
                <a:sym typeface="Roboto"/>
              </a:rPr>
              <a:t>409 Conflict («конфликт»)</a:t>
            </a:r>
          </a:p>
          <a:p>
            <a:pPr marL="0" marR="0" lvl="0" indent="0" algn="l" rtl="0">
              <a:lnSpc>
                <a:spcPct val="100000"/>
              </a:lnSpc>
              <a:spcBef>
                <a:spcPts val="0"/>
              </a:spcBef>
              <a:spcAft>
                <a:spcPts val="0"/>
              </a:spcAft>
              <a:buClr>
                <a:schemeClr val="lt2"/>
              </a:buClr>
              <a:buSzPct val="25000"/>
              <a:buFont typeface="Roboto"/>
              <a:buNone/>
            </a:pPr>
            <a:r>
              <a:rPr lang="ru" sz="1000" b="0" i="0" u="none" strike="noStrike" cap="none">
                <a:solidFill>
                  <a:schemeClr val="lt2"/>
                </a:solidFill>
                <a:latin typeface="Roboto"/>
                <a:ea typeface="Roboto"/>
                <a:cs typeface="Roboto"/>
                <a:sym typeface="Roboto"/>
              </a:rPr>
              <a:t>410 Gone («удалён»)</a:t>
            </a:r>
          </a:p>
          <a:p>
            <a:pPr marL="0" marR="0" lvl="0" indent="0" algn="l" rtl="0">
              <a:lnSpc>
                <a:spcPct val="100000"/>
              </a:lnSpc>
              <a:spcBef>
                <a:spcPts val="0"/>
              </a:spcBef>
              <a:spcAft>
                <a:spcPts val="0"/>
              </a:spcAft>
              <a:buClr>
                <a:schemeClr val="lt2"/>
              </a:buClr>
              <a:buSzPct val="25000"/>
              <a:buFont typeface="Roboto"/>
              <a:buNone/>
            </a:pPr>
            <a:r>
              <a:rPr lang="ru" sz="1000" b="0" i="0" u="none" strike="noStrike" cap="none">
                <a:solidFill>
                  <a:schemeClr val="lt2"/>
                </a:solidFill>
                <a:latin typeface="Roboto"/>
                <a:ea typeface="Roboto"/>
                <a:cs typeface="Roboto"/>
                <a:sym typeface="Roboto"/>
              </a:rPr>
              <a:t>411 Length Required («необходима длина»)</a:t>
            </a:r>
          </a:p>
          <a:p>
            <a:pPr marL="0" marR="0" lvl="0" indent="0" algn="l" rtl="0">
              <a:lnSpc>
                <a:spcPct val="100000"/>
              </a:lnSpc>
              <a:spcBef>
                <a:spcPts val="0"/>
              </a:spcBef>
              <a:spcAft>
                <a:spcPts val="0"/>
              </a:spcAft>
              <a:buClr>
                <a:schemeClr val="lt2"/>
              </a:buClr>
              <a:buSzPct val="25000"/>
              <a:buFont typeface="Roboto"/>
              <a:buNone/>
            </a:pPr>
            <a:r>
              <a:rPr lang="ru" sz="1000" b="0" i="0" u="none" strike="noStrike" cap="none">
                <a:solidFill>
                  <a:schemeClr val="lt2"/>
                </a:solidFill>
                <a:latin typeface="Roboto"/>
                <a:ea typeface="Roboto"/>
                <a:cs typeface="Roboto"/>
                <a:sym typeface="Roboto"/>
              </a:rPr>
              <a:t>412 Precondition Failed («условие ложно»)</a:t>
            </a: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Коды состояния</a:t>
            </a:r>
          </a:p>
        </p:txBody>
      </p:sp>
      <p:sp>
        <p:nvSpPr>
          <p:cNvPr id="244" name="Shape 244"/>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900" b="1" i="0" u="none" strike="noStrike" cap="none">
                <a:solidFill>
                  <a:schemeClr val="lt2"/>
                </a:solidFill>
                <a:latin typeface="Roboto"/>
                <a:ea typeface="Roboto"/>
                <a:cs typeface="Roboto"/>
                <a:sym typeface="Roboto"/>
              </a:rPr>
              <a:t>4xx: Client Error (ошибка клиента)</a:t>
            </a: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413 Request Entity Too Large («размер запроса слишком велик»)</a:t>
            </a: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414 Request-URI Too Large («запрашиваемый URI слишком длинный»)</a:t>
            </a: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415 Unsupported Media Type («неподдерживаемый тип данных»)</a:t>
            </a: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416 Requested Range Not Satisfiable («запрашиваемый диапазон не достижим»)</a:t>
            </a: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417 Expectation Failed («ожидаемое неприемлемо»)</a:t>
            </a: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422 Unprocessable Entity («необрабатываемый экземпляр»)</a:t>
            </a: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423 Locked («заблокировано»)</a:t>
            </a: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424 Failed Dependency («невыполненная зависимость»)</a:t>
            </a: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425 Unordered Collection («неупорядоченный набор»)</a:t>
            </a: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426 Upgrade Required («необходимо обновление»)</a:t>
            </a: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428 Precondition Required («необходимо предусловие»)</a:t>
            </a: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429 Too Many Requests («слишком много запросов»)</a:t>
            </a: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431 Request Header Fields Too Large («поля заголовка запроса слишком большие»)</a:t>
            </a: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434 Requested host unavailable. («Запрашиваемый адрес недоступен»)</a:t>
            </a: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444 Закрывает соединение без передачи заголовка ответа. Нестандартный код </a:t>
            </a: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449 Retry With («повторить с»)</a:t>
            </a:r>
          </a:p>
          <a:p>
            <a:pPr marL="0" marR="0" lvl="0" indent="0" algn="l" rtl="0">
              <a:lnSpc>
                <a:spcPct val="100000"/>
              </a:lnSpc>
              <a:spcBef>
                <a:spcPts val="0"/>
              </a:spcBef>
              <a:spcAft>
                <a:spcPts val="0"/>
              </a:spcAft>
              <a:buClr>
                <a:schemeClr val="lt2"/>
              </a:buClr>
              <a:buSzPct val="25000"/>
              <a:buFont typeface="Roboto"/>
              <a:buNone/>
            </a:pPr>
            <a:r>
              <a:rPr lang="ru" sz="900" b="0" i="0" u="none" strike="noStrike" cap="none">
                <a:solidFill>
                  <a:schemeClr val="lt2"/>
                </a:solidFill>
                <a:latin typeface="Roboto"/>
                <a:ea typeface="Roboto"/>
                <a:cs typeface="Roboto"/>
                <a:sym typeface="Roboto"/>
              </a:rPr>
              <a:t>451 Unavailable For Legal Reasons («недоступно по юридическим причинам»)</a:t>
            </a:r>
          </a:p>
          <a:p>
            <a:pPr marL="0" marR="0" lvl="0" indent="0" algn="l" rtl="0">
              <a:lnSpc>
                <a:spcPct val="100000"/>
              </a:lnSpc>
              <a:spcBef>
                <a:spcPts val="0"/>
              </a:spcBef>
              <a:spcAft>
                <a:spcPts val="0"/>
              </a:spcAft>
              <a:buClr>
                <a:schemeClr val="lt2"/>
              </a:buClr>
              <a:buSzPct val="25000"/>
              <a:buFont typeface="Roboto"/>
              <a:buNone/>
            </a:pPr>
            <a:endParaRPr sz="900" b="0" i="0" u="none" strike="noStrike" cap="none">
              <a:solidFill>
                <a:schemeClr val="lt2"/>
              </a:solidFill>
              <a:latin typeface="Roboto"/>
              <a:ea typeface="Roboto"/>
              <a:cs typeface="Roboto"/>
              <a:sym typeface="Roboto"/>
            </a:endParaRPr>
          </a:p>
          <a:p>
            <a:pPr marL="0" marR="0" lvl="0" indent="0" algn="l" rtl="0">
              <a:lnSpc>
                <a:spcPct val="100000"/>
              </a:lnSpc>
              <a:spcBef>
                <a:spcPts val="0"/>
              </a:spcBef>
              <a:spcAft>
                <a:spcPts val="0"/>
              </a:spcAft>
              <a:buClr>
                <a:schemeClr val="lt2"/>
              </a:buClr>
              <a:buSzPct val="25000"/>
              <a:buFont typeface="Roboto"/>
              <a:buNone/>
            </a:pPr>
            <a:endParaRPr sz="900" b="0" i="0" u="none" strike="noStrike" cap="none">
              <a:solidFill>
                <a:schemeClr val="lt2"/>
              </a:solidFill>
              <a:latin typeface="Roboto"/>
              <a:ea typeface="Roboto"/>
              <a:cs typeface="Roboto"/>
              <a:sym typeface="Roboto"/>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a:t>
            </a:r>
          </a:p>
        </p:txBody>
      </p:sp>
      <p:sp>
        <p:nvSpPr>
          <p:cNvPr id="88" name="Shape 88"/>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1800" b="0" i="0" u="none" strike="noStrike" cap="none">
                <a:solidFill>
                  <a:schemeClr val="lt2"/>
                </a:solidFill>
                <a:latin typeface="Roboto"/>
                <a:ea typeface="Roboto"/>
                <a:cs typeface="Roboto"/>
                <a:sym typeface="Roboto"/>
              </a:rPr>
              <a:t>Основным объектом манипуляции в HTTP является ресурс, на который указывает URI (Uniform Resource Identifier) в запросе клиента. Обычно такими ресурсами являются хранящиеся на сервере файлы, но ими могут быть логические объекты или что-то абстрактное. Особенностью протокола HTTP является возможность указать в запросе и ответе способ представления одного и того же ресурса по различным параметрам: формату, кодировке, языку и т. д. (В частности для этого используется HTTP-заголовок.) Именно благодаря возможности указания способа кодирования сообщения клиент и сервер могут обмениваться двоичными данными, хотя данный протокол является текстовым</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Коды состояния</a:t>
            </a:r>
          </a:p>
        </p:txBody>
      </p:sp>
      <p:sp>
        <p:nvSpPr>
          <p:cNvPr id="250" name="Shape 250"/>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1100" b="1" i="0" u="none" strike="noStrike" cap="none">
                <a:solidFill>
                  <a:schemeClr val="lt2"/>
                </a:solidFill>
                <a:latin typeface="Roboto"/>
                <a:ea typeface="Roboto"/>
                <a:cs typeface="Roboto"/>
                <a:sym typeface="Roboto"/>
              </a:rPr>
              <a:t>5xx: Server Error (ошибка сервера)</a:t>
            </a:r>
          </a:p>
          <a:p>
            <a:pPr marL="0" marR="0" lvl="0" indent="0" algn="l" rtl="0">
              <a:lnSpc>
                <a:spcPct val="100000"/>
              </a:lnSpc>
              <a:spcBef>
                <a:spcPts val="0"/>
              </a:spcBef>
              <a:spcAft>
                <a:spcPts val="0"/>
              </a:spcAft>
              <a:buClr>
                <a:schemeClr val="lt2"/>
              </a:buClr>
              <a:buSzPct val="25000"/>
              <a:buFont typeface="Roboto"/>
              <a:buNone/>
            </a:pPr>
            <a:r>
              <a:rPr lang="ru" sz="1100" b="0" i="0" u="none" strike="noStrike" cap="none">
                <a:solidFill>
                  <a:schemeClr val="lt2"/>
                </a:solidFill>
                <a:latin typeface="Roboto"/>
                <a:ea typeface="Roboto"/>
                <a:cs typeface="Roboto"/>
                <a:sym typeface="Roboto"/>
              </a:rPr>
              <a:t>500 Internal Server Error («внутренняя ошибка сервера»)</a:t>
            </a:r>
          </a:p>
          <a:p>
            <a:pPr marL="0" marR="0" lvl="0" indent="0" algn="l" rtl="0">
              <a:lnSpc>
                <a:spcPct val="100000"/>
              </a:lnSpc>
              <a:spcBef>
                <a:spcPts val="0"/>
              </a:spcBef>
              <a:spcAft>
                <a:spcPts val="0"/>
              </a:spcAft>
              <a:buClr>
                <a:schemeClr val="lt2"/>
              </a:buClr>
              <a:buSzPct val="25000"/>
              <a:buFont typeface="Roboto"/>
              <a:buNone/>
            </a:pPr>
            <a:r>
              <a:rPr lang="ru" sz="1100" b="0" i="0" u="none" strike="noStrike" cap="none">
                <a:solidFill>
                  <a:schemeClr val="lt2"/>
                </a:solidFill>
                <a:latin typeface="Roboto"/>
                <a:ea typeface="Roboto"/>
                <a:cs typeface="Roboto"/>
                <a:sym typeface="Roboto"/>
              </a:rPr>
              <a:t>501 Not Implemented («не реализовано»)</a:t>
            </a:r>
          </a:p>
          <a:p>
            <a:pPr marL="0" marR="0" lvl="0" indent="0" algn="l" rtl="0">
              <a:lnSpc>
                <a:spcPct val="100000"/>
              </a:lnSpc>
              <a:spcBef>
                <a:spcPts val="0"/>
              </a:spcBef>
              <a:spcAft>
                <a:spcPts val="0"/>
              </a:spcAft>
              <a:buClr>
                <a:schemeClr val="lt2"/>
              </a:buClr>
              <a:buSzPct val="25000"/>
              <a:buFont typeface="Roboto"/>
              <a:buNone/>
            </a:pPr>
            <a:r>
              <a:rPr lang="ru" sz="1100" b="0" i="0" u="none" strike="noStrike" cap="none">
                <a:solidFill>
                  <a:schemeClr val="lt2"/>
                </a:solidFill>
                <a:latin typeface="Roboto"/>
                <a:ea typeface="Roboto"/>
                <a:cs typeface="Roboto"/>
                <a:sym typeface="Roboto"/>
              </a:rPr>
              <a:t>502 Bad Gateway («плохой, ошибочный шлюз»)</a:t>
            </a:r>
          </a:p>
          <a:p>
            <a:pPr marL="0" marR="0" lvl="0" indent="0" algn="l" rtl="0">
              <a:lnSpc>
                <a:spcPct val="100000"/>
              </a:lnSpc>
              <a:spcBef>
                <a:spcPts val="0"/>
              </a:spcBef>
              <a:spcAft>
                <a:spcPts val="0"/>
              </a:spcAft>
              <a:buClr>
                <a:schemeClr val="lt2"/>
              </a:buClr>
              <a:buSzPct val="25000"/>
              <a:buFont typeface="Roboto"/>
              <a:buNone/>
            </a:pPr>
            <a:r>
              <a:rPr lang="ru" sz="1100" b="0" i="0" u="none" strike="noStrike" cap="none">
                <a:solidFill>
                  <a:schemeClr val="lt2"/>
                </a:solidFill>
                <a:latin typeface="Roboto"/>
                <a:ea typeface="Roboto"/>
                <a:cs typeface="Roboto"/>
                <a:sym typeface="Roboto"/>
              </a:rPr>
              <a:t>503 Service Unavailable («сервис недоступен»)</a:t>
            </a:r>
          </a:p>
          <a:p>
            <a:pPr marL="0" marR="0" lvl="0" indent="0" algn="l" rtl="0">
              <a:lnSpc>
                <a:spcPct val="100000"/>
              </a:lnSpc>
              <a:spcBef>
                <a:spcPts val="0"/>
              </a:spcBef>
              <a:spcAft>
                <a:spcPts val="0"/>
              </a:spcAft>
              <a:buClr>
                <a:schemeClr val="lt2"/>
              </a:buClr>
              <a:buSzPct val="25000"/>
              <a:buFont typeface="Roboto"/>
              <a:buNone/>
            </a:pPr>
            <a:r>
              <a:rPr lang="ru" sz="1100" b="0" i="0" u="none" strike="noStrike" cap="none">
                <a:solidFill>
                  <a:schemeClr val="lt2"/>
                </a:solidFill>
                <a:latin typeface="Roboto"/>
                <a:ea typeface="Roboto"/>
                <a:cs typeface="Roboto"/>
                <a:sym typeface="Roboto"/>
              </a:rPr>
              <a:t>504 Gateway Timeout («шлюз не отвечает»)</a:t>
            </a:r>
          </a:p>
          <a:p>
            <a:pPr marL="0" marR="0" lvl="0" indent="0" algn="l" rtl="0">
              <a:lnSpc>
                <a:spcPct val="100000"/>
              </a:lnSpc>
              <a:spcBef>
                <a:spcPts val="0"/>
              </a:spcBef>
              <a:spcAft>
                <a:spcPts val="0"/>
              </a:spcAft>
              <a:buClr>
                <a:schemeClr val="lt2"/>
              </a:buClr>
              <a:buSzPct val="25000"/>
              <a:buFont typeface="Roboto"/>
              <a:buNone/>
            </a:pPr>
            <a:r>
              <a:rPr lang="ru" sz="1100" b="0" i="0" u="none" strike="noStrike" cap="none">
                <a:solidFill>
                  <a:schemeClr val="lt2"/>
                </a:solidFill>
                <a:latin typeface="Roboto"/>
                <a:ea typeface="Roboto"/>
                <a:cs typeface="Roboto"/>
                <a:sym typeface="Roboto"/>
              </a:rPr>
              <a:t>505 HTTP Version Not Supported («версия HTTP не поддерживается»)</a:t>
            </a:r>
          </a:p>
          <a:p>
            <a:pPr marL="0" marR="0" lvl="0" indent="0" algn="l" rtl="0">
              <a:lnSpc>
                <a:spcPct val="100000"/>
              </a:lnSpc>
              <a:spcBef>
                <a:spcPts val="0"/>
              </a:spcBef>
              <a:spcAft>
                <a:spcPts val="0"/>
              </a:spcAft>
              <a:buClr>
                <a:schemeClr val="lt2"/>
              </a:buClr>
              <a:buSzPct val="25000"/>
              <a:buFont typeface="Roboto"/>
              <a:buNone/>
            </a:pPr>
            <a:r>
              <a:rPr lang="ru" sz="1100" b="0" i="0" u="none" strike="noStrike" cap="none">
                <a:solidFill>
                  <a:schemeClr val="lt2"/>
                </a:solidFill>
                <a:latin typeface="Roboto"/>
                <a:ea typeface="Roboto"/>
                <a:cs typeface="Roboto"/>
                <a:sym typeface="Roboto"/>
              </a:rPr>
              <a:t>506 Variant Also Negotiates («вариант тоже проводит согласование»)</a:t>
            </a:r>
          </a:p>
          <a:p>
            <a:pPr marL="0" marR="0" lvl="0" indent="0" algn="l" rtl="0">
              <a:lnSpc>
                <a:spcPct val="100000"/>
              </a:lnSpc>
              <a:spcBef>
                <a:spcPts val="0"/>
              </a:spcBef>
              <a:spcAft>
                <a:spcPts val="0"/>
              </a:spcAft>
              <a:buClr>
                <a:schemeClr val="lt2"/>
              </a:buClr>
              <a:buSzPct val="25000"/>
              <a:buFont typeface="Roboto"/>
              <a:buNone/>
            </a:pPr>
            <a:r>
              <a:rPr lang="ru" sz="1100" b="0" i="0" u="none" strike="noStrike" cap="none">
                <a:solidFill>
                  <a:schemeClr val="lt2"/>
                </a:solidFill>
                <a:latin typeface="Roboto"/>
                <a:ea typeface="Roboto"/>
                <a:cs typeface="Roboto"/>
                <a:sym typeface="Roboto"/>
              </a:rPr>
              <a:t>507 Insufficient Storage («переполнение хранилища»)</a:t>
            </a:r>
          </a:p>
          <a:p>
            <a:pPr marL="0" marR="0" lvl="0" indent="0" algn="l" rtl="0">
              <a:lnSpc>
                <a:spcPct val="100000"/>
              </a:lnSpc>
              <a:spcBef>
                <a:spcPts val="0"/>
              </a:spcBef>
              <a:spcAft>
                <a:spcPts val="0"/>
              </a:spcAft>
              <a:buClr>
                <a:schemeClr val="lt2"/>
              </a:buClr>
              <a:buSzPct val="25000"/>
              <a:buFont typeface="Roboto"/>
              <a:buNone/>
            </a:pPr>
            <a:r>
              <a:rPr lang="ru" sz="1100" b="0" i="0" u="none" strike="noStrike" cap="none">
                <a:solidFill>
                  <a:schemeClr val="lt2"/>
                </a:solidFill>
                <a:latin typeface="Roboto"/>
                <a:ea typeface="Roboto"/>
                <a:cs typeface="Roboto"/>
                <a:sym typeface="Roboto"/>
              </a:rPr>
              <a:t>508 Loop Detected («обнаружена петля»)</a:t>
            </a:r>
          </a:p>
          <a:p>
            <a:pPr marL="0" marR="0" lvl="0" indent="0" algn="l" rtl="0">
              <a:lnSpc>
                <a:spcPct val="100000"/>
              </a:lnSpc>
              <a:spcBef>
                <a:spcPts val="0"/>
              </a:spcBef>
              <a:spcAft>
                <a:spcPts val="0"/>
              </a:spcAft>
              <a:buClr>
                <a:schemeClr val="lt2"/>
              </a:buClr>
              <a:buSzPct val="25000"/>
              <a:buFont typeface="Roboto"/>
              <a:buNone/>
            </a:pPr>
            <a:r>
              <a:rPr lang="ru" sz="1100" b="0" i="0" u="none" strike="noStrike" cap="none">
                <a:solidFill>
                  <a:schemeClr val="lt2"/>
                </a:solidFill>
                <a:latin typeface="Roboto"/>
                <a:ea typeface="Roboto"/>
                <a:cs typeface="Roboto"/>
                <a:sym typeface="Roboto"/>
              </a:rPr>
              <a:t>509 Bandwidth Limit Exceeded («исчерпана пропускная ширина канала»)</a:t>
            </a:r>
          </a:p>
          <a:p>
            <a:pPr marL="0" marR="0" lvl="0" indent="0" algn="l" rtl="0">
              <a:lnSpc>
                <a:spcPct val="100000"/>
              </a:lnSpc>
              <a:spcBef>
                <a:spcPts val="0"/>
              </a:spcBef>
              <a:spcAft>
                <a:spcPts val="0"/>
              </a:spcAft>
              <a:buClr>
                <a:schemeClr val="lt2"/>
              </a:buClr>
              <a:buSzPct val="25000"/>
              <a:buFont typeface="Roboto"/>
              <a:buNone/>
            </a:pPr>
            <a:r>
              <a:rPr lang="ru" sz="1100" b="0" i="0" u="none" strike="noStrike" cap="none">
                <a:solidFill>
                  <a:schemeClr val="lt2"/>
                </a:solidFill>
                <a:latin typeface="Roboto"/>
                <a:ea typeface="Roboto"/>
                <a:cs typeface="Roboto"/>
                <a:sym typeface="Roboto"/>
              </a:rPr>
              <a:t>510 Not Extended («не расширено»)</a:t>
            </a:r>
          </a:p>
          <a:p>
            <a:pPr marL="0" marR="0" lvl="0" indent="0" algn="l" rtl="0">
              <a:lnSpc>
                <a:spcPct val="100000"/>
              </a:lnSpc>
              <a:spcBef>
                <a:spcPts val="0"/>
              </a:spcBef>
              <a:spcAft>
                <a:spcPts val="0"/>
              </a:spcAft>
              <a:buClr>
                <a:schemeClr val="lt2"/>
              </a:buClr>
              <a:buSzPct val="25000"/>
              <a:buFont typeface="Roboto"/>
              <a:buNone/>
            </a:pPr>
            <a:r>
              <a:rPr lang="ru" sz="1100" b="0" i="0" u="none" strike="noStrike" cap="none">
                <a:solidFill>
                  <a:schemeClr val="lt2"/>
                </a:solidFill>
                <a:latin typeface="Roboto"/>
                <a:ea typeface="Roboto"/>
                <a:cs typeface="Roboto"/>
                <a:sym typeface="Roboto"/>
              </a:rPr>
              <a:t>511 Network Authentication Required («требуется сетевая аутентификация»)</a:t>
            </a: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Заголовки</a:t>
            </a:r>
          </a:p>
        </p:txBody>
      </p:sp>
      <p:sp>
        <p:nvSpPr>
          <p:cNvPr id="256" name="Shape 256"/>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2400" b="0" i="0" u="none" strike="noStrike" cap="none">
                <a:solidFill>
                  <a:schemeClr val="lt2"/>
                </a:solidFill>
                <a:latin typeface="Roboto"/>
                <a:ea typeface="Roboto"/>
                <a:cs typeface="Roboto"/>
                <a:sym typeface="Roboto"/>
              </a:rPr>
              <a:t>HTTP Headers — это строки в HTTP-сообщении, содержащие раздел</a:t>
            </a:r>
            <a:r>
              <a:rPr lang="ru" sz="2400"/>
              <a:t>е</a:t>
            </a:r>
            <a:r>
              <a:rPr lang="ru" sz="2400" b="0" i="0" u="none" strike="noStrike" cap="none">
                <a:solidFill>
                  <a:schemeClr val="lt2"/>
                </a:solidFill>
                <a:latin typeface="Roboto"/>
                <a:ea typeface="Roboto"/>
                <a:cs typeface="Roboto"/>
                <a:sym typeface="Roboto"/>
              </a:rPr>
              <a:t>нную двоеточием пару параметр-значение. Формат заголовков соответствует общему формату заголовков текстовых сетевых сообщений ARPA (RFC 822). Заголовки должны отделяться от тела сообщения хотя бы одной пустой строкой</a:t>
            </a: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Заголовки</a:t>
            </a:r>
          </a:p>
        </p:txBody>
      </p:sp>
      <p:pic>
        <p:nvPicPr>
          <p:cNvPr id="262" name="Shape 262"/>
          <p:cNvPicPr preferRelativeResize="0"/>
          <p:nvPr/>
        </p:nvPicPr>
        <p:blipFill rotWithShape="1">
          <a:blip r:embed="rId3">
            <a:alphaModFix/>
          </a:blip>
          <a:srcRect/>
          <a:stretch/>
        </p:blipFill>
        <p:spPr>
          <a:xfrm>
            <a:off x="1702800" y="2717474"/>
            <a:ext cx="5371187" cy="1316111"/>
          </a:xfrm>
          <a:prstGeom prst="rect">
            <a:avLst/>
          </a:prstGeom>
          <a:noFill/>
          <a:ln>
            <a:noFill/>
          </a:ln>
        </p:spPr>
      </p:pic>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Заголовки</a:t>
            </a:r>
          </a:p>
        </p:txBody>
      </p:sp>
      <p:sp>
        <p:nvSpPr>
          <p:cNvPr id="268" name="Shape 268"/>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1800" b="0" i="0" u="none" strike="noStrike" cap="none">
                <a:solidFill>
                  <a:schemeClr val="lt2"/>
                </a:solidFill>
                <a:latin typeface="Roboto"/>
                <a:ea typeface="Roboto"/>
                <a:cs typeface="Roboto"/>
                <a:sym typeface="Roboto"/>
              </a:rPr>
              <a:t>Все заголовки разделяются на четыре основных группы:</a:t>
            </a:r>
          </a:p>
          <a:p>
            <a:pPr marL="0" marR="0" lvl="0" indent="0" algn="l" rtl="0">
              <a:lnSpc>
                <a:spcPct val="100000"/>
              </a:lnSpc>
              <a:spcBef>
                <a:spcPts val="0"/>
              </a:spcBef>
              <a:spcAft>
                <a:spcPts val="0"/>
              </a:spcAft>
              <a:buClr>
                <a:schemeClr val="lt2"/>
              </a:buClr>
              <a:buSzPct val="25000"/>
              <a:buFont typeface="Roboto"/>
              <a:buNone/>
            </a:pPr>
            <a:endParaRPr sz="1800" b="0" i="0" u="none" strike="noStrike" cap="none">
              <a:solidFill>
                <a:schemeClr val="lt2"/>
              </a:solidFill>
              <a:latin typeface="Roboto"/>
              <a:ea typeface="Roboto"/>
              <a:cs typeface="Roboto"/>
              <a:sym typeface="Roboto"/>
            </a:endParaRPr>
          </a:p>
          <a:p>
            <a:pPr marL="457200" marR="0" lvl="0" indent="-228600" algn="l" rtl="0">
              <a:lnSpc>
                <a:spcPct val="100000"/>
              </a:lnSpc>
              <a:spcBef>
                <a:spcPts val="0"/>
              </a:spcBef>
              <a:spcAft>
                <a:spcPts val="0"/>
              </a:spcAft>
              <a:buClr>
                <a:schemeClr val="lt2"/>
              </a:buClr>
              <a:buSzPct val="25000"/>
              <a:buFont typeface="Roboto"/>
              <a:buNone/>
            </a:pPr>
            <a:r>
              <a:rPr lang="ru" sz="1800" b="0" i="0" u="none" strike="noStrike" cap="none">
                <a:solidFill>
                  <a:schemeClr val="lt2"/>
                </a:solidFill>
                <a:latin typeface="Roboto"/>
                <a:ea typeface="Roboto"/>
                <a:cs typeface="Roboto"/>
                <a:sym typeface="Roboto"/>
              </a:rPr>
              <a:t>General Headers («Основные заголовки») — могут включаться в любое сообщение клиента и сервера.</a:t>
            </a:r>
          </a:p>
          <a:p>
            <a:pPr marL="457200" marR="0" lvl="0" indent="-228600" algn="l" rtl="0">
              <a:lnSpc>
                <a:spcPct val="100000"/>
              </a:lnSpc>
              <a:spcBef>
                <a:spcPts val="0"/>
              </a:spcBef>
              <a:spcAft>
                <a:spcPts val="0"/>
              </a:spcAft>
              <a:buClr>
                <a:schemeClr val="lt2"/>
              </a:buClr>
              <a:buSzPct val="25000"/>
              <a:buFont typeface="Roboto"/>
              <a:buNone/>
            </a:pPr>
            <a:r>
              <a:rPr lang="ru" sz="1800" b="0" i="0" u="none" strike="noStrike" cap="none">
                <a:solidFill>
                  <a:schemeClr val="lt2"/>
                </a:solidFill>
                <a:latin typeface="Roboto"/>
                <a:ea typeface="Roboto"/>
                <a:cs typeface="Roboto"/>
                <a:sym typeface="Roboto"/>
              </a:rPr>
              <a:t>Request Headers («Заголовки запроса») — используются только в запросах клиента.</a:t>
            </a:r>
          </a:p>
          <a:p>
            <a:pPr marL="457200" marR="0" lvl="0" indent="-228600" algn="l" rtl="0">
              <a:lnSpc>
                <a:spcPct val="100000"/>
              </a:lnSpc>
              <a:spcBef>
                <a:spcPts val="0"/>
              </a:spcBef>
              <a:spcAft>
                <a:spcPts val="0"/>
              </a:spcAft>
              <a:buClr>
                <a:schemeClr val="lt2"/>
              </a:buClr>
              <a:buSzPct val="25000"/>
              <a:buFont typeface="Roboto"/>
              <a:buNone/>
            </a:pPr>
            <a:r>
              <a:rPr lang="ru" sz="1800" b="0" i="0" u="none" strike="noStrike" cap="none">
                <a:solidFill>
                  <a:schemeClr val="lt2"/>
                </a:solidFill>
                <a:latin typeface="Roboto"/>
                <a:ea typeface="Roboto"/>
                <a:cs typeface="Roboto"/>
                <a:sym typeface="Roboto"/>
              </a:rPr>
              <a:t>Response Headers («Заголовки ответа») — только для ответов от сервера.</a:t>
            </a:r>
          </a:p>
          <a:p>
            <a:pPr marL="457200" marR="0" lvl="0" indent="-228600" algn="l" rtl="0">
              <a:lnSpc>
                <a:spcPct val="100000"/>
              </a:lnSpc>
              <a:spcBef>
                <a:spcPts val="0"/>
              </a:spcBef>
              <a:spcAft>
                <a:spcPts val="0"/>
              </a:spcAft>
              <a:buClr>
                <a:schemeClr val="lt2"/>
              </a:buClr>
              <a:buSzPct val="25000"/>
              <a:buFont typeface="Roboto"/>
              <a:buNone/>
            </a:pPr>
            <a:r>
              <a:rPr lang="ru" sz="1800" b="0" i="0" u="none" strike="noStrike" cap="none">
                <a:solidFill>
                  <a:schemeClr val="lt2"/>
                </a:solidFill>
                <a:latin typeface="Roboto"/>
                <a:ea typeface="Roboto"/>
                <a:cs typeface="Roboto"/>
                <a:sym typeface="Roboto"/>
              </a:rPr>
              <a:t>Entity Headers («Заголовки сущности») — сопровождают каждую сущность сообщения</a:t>
            </a:r>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Заголовки</a:t>
            </a:r>
          </a:p>
        </p:txBody>
      </p:sp>
      <p:graphicFrame>
        <p:nvGraphicFramePr>
          <p:cNvPr id="274" name="Shape 274"/>
          <p:cNvGraphicFramePr/>
          <p:nvPr/>
        </p:nvGraphicFramePr>
        <p:xfrm>
          <a:off x="833000" y="1810775"/>
          <a:ext cx="3000000" cy="3000000"/>
        </p:xfrm>
        <a:graphic>
          <a:graphicData uri="http://schemas.openxmlformats.org/drawingml/2006/table">
            <a:tbl>
              <a:tblPr>
                <a:noFill/>
                <a:tableStyleId>{DF144CE4-2C2F-47C8-AE93-ABAF4F73C62D}</a:tableStyleId>
              </a:tblPr>
              <a:tblGrid>
                <a:gridCol w="1447750">
                  <a:extLst>
                    <a:ext uri="{9D8B030D-6E8A-4147-A177-3AD203B41FA5}">
                      <a16:colId xmlns:a16="http://schemas.microsoft.com/office/drawing/2014/main" val="20000"/>
                    </a:ext>
                  </a:extLst>
                </a:gridCol>
                <a:gridCol w="337825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marR="0" lvl="0" indent="0" algn="l" rtl="0">
                        <a:lnSpc>
                          <a:spcPct val="100000"/>
                        </a:lnSpc>
                        <a:spcBef>
                          <a:spcPts val="0"/>
                        </a:spcBef>
                        <a:spcAft>
                          <a:spcPts val="0"/>
                        </a:spcAft>
                        <a:buClr>
                          <a:srgbClr val="FFFFFF"/>
                        </a:buClr>
                        <a:buSzPct val="25000"/>
                        <a:buFont typeface="Arial"/>
                        <a:buNone/>
                      </a:pPr>
                      <a:r>
                        <a:rPr lang="ru" sz="1100" u="none" strike="noStrike" cap="none">
                          <a:solidFill>
                            <a:srgbClr val="FFFFFF"/>
                          </a:solidFill>
                        </a:rPr>
                        <a:t>Заголовок</a:t>
                      </a:r>
                    </a:p>
                  </a:txBody>
                  <a:tcPr marL="91425" marR="91425" marT="91425" marB="91425">
                    <a:solidFill>
                      <a:srgbClr val="434343"/>
                    </a:solidFill>
                  </a:tcPr>
                </a:tc>
                <a:tc>
                  <a:txBody>
                    <a:bodyPr/>
                    <a:lstStyle/>
                    <a:p>
                      <a:pPr marL="0" marR="0" lvl="0" indent="0" algn="l" rtl="0">
                        <a:lnSpc>
                          <a:spcPct val="100000"/>
                        </a:lnSpc>
                        <a:spcBef>
                          <a:spcPts val="0"/>
                        </a:spcBef>
                        <a:spcAft>
                          <a:spcPts val="0"/>
                        </a:spcAft>
                        <a:buClr>
                          <a:srgbClr val="FFFFFF"/>
                        </a:buClr>
                        <a:buSzPct val="25000"/>
                        <a:buFont typeface="Arial"/>
                        <a:buNone/>
                      </a:pPr>
                      <a:r>
                        <a:rPr lang="ru" sz="1100" u="none" strike="noStrike" cap="none">
                          <a:solidFill>
                            <a:srgbClr val="FFFFFF"/>
                          </a:solidFill>
                        </a:rPr>
                        <a:t>Описание</a:t>
                      </a:r>
                    </a:p>
                  </a:txBody>
                  <a:tcPr marL="91425" marR="91425" marT="91425" marB="91425">
                    <a:solidFill>
                      <a:srgbClr val="434343"/>
                    </a:solidFill>
                  </a:tcPr>
                </a:tc>
                <a:tc>
                  <a:txBody>
                    <a:bodyPr/>
                    <a:lstStyle/>
                    <a:p>
                      <a:pPr marL="0" marR="0" lvl="0" indent="0" algn="l" rtl="0">
                        <a:lnSpc>
                          <a:spcPct val="100000"/>
                        </a:lnSpc>
                        <a:spcBef>
                          <a:spcPts val="0"/>
                        </a:spcBef>
                        <a:spcAft>
                          <a:spcPts val="0"/>
                        </a:spcAft>
                        <a:buClr>
                          <a:srgbClr val="FFFFFF"/>
                        </a:buClr>
                        <a:buSzPct val="25000"/>
                        <a:buFont typeface="Arial"/>
                        <a:buNone/>
                      </a:pPr>
                      <a:r>
                        <a:rPr lang="ru" sz="1100" u="none" strike="noStrike" cap="none">
                          <a:solidFill>
                            <a:srgbClr val="FFFFFF"/>
                          </a:solidFill>
                        </a:rPr>
                        <a:t>Пример</a:t>
                      </a:r>
                    </a:p>
                  </a:txBody>
                  <a:tcPr marL="91425" marR="91425" marT="91425" marB="91425">
                    <a:solidFill>
                      <a:srgbClr val="434343"/>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a:t>Accept</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a:t>Список допустимых форматов ресурса</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a:t>Accept: text/plain</a:t>
                      </a: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a:t>Accept-Charset</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a:t>Перечень поддерживаемых кодировок для предоставления пользователю</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a:t>Accept-Charset: utf-8</a:t>
                      </a:r>
                    </a:p>
                    <a:p>
                      <a:pPr marL="0" marR="0" lvl="0" indent="0" algn="l" rtl="0">
                        <a:lnSpc>
                          <a:spcPct val="100000"/>
                        </a:lnSpc>
                        <a:spcBef>
                          <a:spcPts val="0"/>
                        </a:spcBef>
                        <a:spcAft>
                          <a:spcPts val="0"/>
                        </a:spcAft>
                        <a:buClr>
                          <a:srgbClr val="000000"/>
                        </a:buClr>
                        <a:buSzPct val="25000"/>
                        <a:buFont typeface="Arial"/>
                        <a:buNone/>
                      </a:pPr>
                      <a:endParaRPr sz="11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a:t>Allow</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a:t>Список поддерживаемых методов</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a:t>Allow: OPTIONS, GET, HEAD</a:t>
                      </a:r>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a:t>Referer</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a:t>URI ресурса, после которого клиент сделал текущий запрос</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a:t>Referer: http://en.wikipedia.org/wiki/Main_Page</a:t>
                      </a:r>
                    </a:p>
                  </a:txBody>
                  <a:tcPr marL="91425" marR="91425" marT="91425" marB="91425"/>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a:t>User-Agent</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a:t>Список названий и версий клиента и его компонентов с комментариями</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a:t>User-Agent: Mozilla/5.0 (X11; Linux i686; rv:2.0.1) Gecko/20100101 Firefox/4.0.1</a:t>
                      </a: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vs HTTPs</a:t>
            </a:r>
          </a:p>
        </p:txBody>
      </p:sp>
      <p:sp>
        <p:nvSpPr>
          <p:cNvPr id="280" name="Shape 280"/>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2400" b="0" i="0" u="none" strike="noStrike" cap="none">
                <a:solidFill>
                  <a:schemeClr val="lt2"/>
                </a:solidFill>
                <a:latin typeface="Roboto"/>
                <a:ea typeface="Roboto"/>
                <a:cs typeface="Roboto"/>
                <a:sym typeface="Roboto"/>
              </a:rPr>
              <a:t>HyperText Transfer Protocol Secure — расширение протокола HTTP, поддерживающее шифрование. Данные, передаваемые по протоколу HTTPS, «упаковываются» в криптографический протокол SSL или TLS. </a:t>
            </a:r>
          </a:p>
          <a:p>
            <a:pPr marL="0" marR="0" lvl="0" indent="0" algn="l" rtl="0">
              <a:lnSpc>
                <a:spcPct val="100000"/>
              </a:lnSpc>
              <a:spcBef>
                <a:spcPts val="0"/>
              </a:spcBef>
              <a:spcAft>
                <a:spcPts val="0"/>
              </a:spcAft>
              <a:buClr>
                <a:schemeClr val="lt2"/>
              </a:buClr>
              <a:buSzPct val="25000"/>
              <a:buFont typeface="Roboto"/>
              <a:buNone/>
            </a:pPr>
            <a:r>
              <a:rPr lang="ru" sz="2400" b="0" i="0" u="none" strike="noStrike" cap="none">
                <a:solidFill>
                  <a:schemeClr val="lt2"/>
                </a:solidFill>
                <a:latin typeface="Roboto"/>
                <a:ea typeface="Roboto"/>
                <a:cs typeface="Roboto"/>
                <a:sym typeface="Roboto"/>
              </a:rPr>
              <a:t>В отличие от HTTP, для HTTPS по умолчанию используется TCP-порт 443</a:t>
            </a:r>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vs HTTPs</a:t>
            </a:r>
          </a:p>
        </p:txBody>
      </p:sp>
      <p:sp>
        <p:nvSpPr>
          <p:cNvPr id="286" name="Shape 286"/>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2400" b="0" i="0" u="none" strike="noStrike" cap="none">
                <a:solidFill>
                  <a:schemeClr val="lt2"/>
                </a:solidFill>
                <a:latin typeface="Roboto"/>
                <a:ea typeface="Roboto"/>
                <a:cs typeface="Roboto"/>
                <a:sym typeface="Roboto"/>
              </a:rPr>
              <a:t>HTTPS не является отдельным протоколом. Это обычный HTTP, работающий через шифрованные транспортные механизмы SSL и TLS. Он обеспечивает защиту от атак, основанных на прослушивании сетевого соединения — от снифферских атак и атак типа man-in-the-middle, при условии, что будут использоваться шифрующие средства и сертификат сервера проверен и ему доверяют</a:t>
            </a: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vs HTTPs</a:t>
            </a:r>
          </a:p>
        </p:txBody>
      </p:sp>
      <p:sp>
        <p:nvSpPr>
          <p:cNvPr id="292" name="Shape 292"/>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1400" b="0" i="0" u="none" strike="noStrike" cap="none">
                <a:solidFill>
                  <a:schemeClr val="lt2"/>
                </a:solidFill>
                <a:latin typeface="Roboto"/>
                <a:ea typeface="Roboto"/>
                <a:cs typeface="Roboto"/>
                <a:sym typeface="Roboto"/>
              </a:rPr>
              <a:t>По умолчанию HTTPS URL использует 443 TCP-порт (для незащищённого HTTP — 80). Чтобы подготовить веб-сервер для обработки https-соединений, администратор должен получить и установить в систему сертификат для этого веб-сервера. Сертификат состоит из 2 частей (2 ключей) — public и private. Public-часть сертификата используется для зашифровывания трафика от клиента к серверу в защищённом соединении, private-часть — для расшифровывания полученного от клиента зашифрованного трафика на сервере. После того как пара ключей приватный/публичный сгенерированы, на основе публичного ключа формируется запрос на сертификат в Центр сертификации, в ответ на который ЦС высылает подписанный сертификат. ЦС при подписании проверяет клиента, что позволяет ему гарантировать, что держатель сертификата является тем, за кого себя выдаёт (обычно это платная услуга)</a:t>
            </a:r>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vs HTTPs</a:t>
            </a:r>
          </a:p>
        </p:txBody>
      </p:sp>
      <p:sp>
        <p:nvSpPr>
          <p:cNvPr id="298" name="Shape 298"/>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2400" b="0" i="0" u="none" strike="noStrike" cap="none">
                <a:solidFill>
                  <a:schemeClr val="lt2"/>
                </a:solidFill>
                <a:latin typeface="Roboto"/>
                <a:ea typeface="Roboto"/>
                <a:cs typeface="Roboto"/>
                <a:sym typeface="Roboto"/>
              </a:rPr>
              <a:t>Традиционно на одном IP-адресе может работать только один HTTPS сайт. Для работы нескольких HTTPS-сайтов с различными сертификатами применяется расширение TLS под названием Server Name Indication (SNI)</a:t>
            </a:r>
          </a:p>
        </p:txBody>
      </p:sp>
    </p:spTree>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471900" y="738725"/>
            <a:ext cx="8222100" cy="767699"/>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Вопросы и ответы</a:t>
            </a:r>
          </a:p>
        </p:txBody>
      </p:sp>
      <p:pic>
        <p:nvPicPr>
          <p:cNvPr id="304" name="Shape 304"/>
          <p:cNvPicPr preferRelativeResize="0"/>
          <p:nvPr/>
        </p:nvPicPr>
        <p:blipFill rotWithShape="1">
          <a:blip r:embed="rId3">
            <a:alphaModFix/>
          </a:blip>
          <a:srcRect/>
          <a:stretch/>
        </p:blipFill>
        <p:spPr>
          <a:xfrm>
            <a:off x="0" y="1683625"/>
            <a:ext cx="9121139" cy="3455262"/>
          </a:xfrm>
          <a:prstGeom prst="rect">
            <a:avLst/>
          </a:prstGeom>
          <a:noFill/>
          <a:ln>
            <a:noFill/>
          </a:ln>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a:spcBef>
                <a:spcPts val="0"/>
              </a:spcBef>
              <a:buNone/>
            </a:pPr>
            <a:r>
              <a:rPr lang="ru"/>
              <a:t>URI.</a:t>
            </a:r>
          </a:p>
        </p:txBody>
      </p:sp>
      <p:sp>
        <p:nvSpPr>
          <p:cNvPr id="94" name="Shape 94"/>
          <p:cNvSpPr txBox="1">
            <a:spLocks noGrp="1"/>
          </p:cNvSpPr>
          <p:nvPr>
            <p:ph type="body" idx="1"/>
          </p:nvPr>
        </p:nvSpPr>
        <p:spPr>
          <a:xfrm>
            <a:off x="471900" y="1919075"/>
            <a:ext cx="8222100" cy="2710200"/>
          </a:xfrm>
          <a:prstGeom prst="rect">
            <a:avLst/>
          </a:prstGeom>
        </p:spPr>
        <p:txBody>
          <a:bodyPr wrap="square" lIns="91425" tIns="91425" rIns="91425" bIns="91425" anchor="t" anchorCtr="0">
            <a:noAutofit/>
          </a:bodyPr>
          <a:lstStyle/>
          <a:p>
            <a:pPr lvl="0">
              <a:spcBef>
                <a:spcPts val="0"/>
              </a:spcBef>
              <a:buNone/>
            </a:pPr>
            <a:r>
              <a:rPr lang="ru"/>
              <a:t>URI - отвечает на вопрос: “Где и как найти что - то?”</a:t>
            </a:r>
          </a:p>
          <a:p>
            <a:pPr lvl="0">
              <a:spcBef>
                <a:spcPts val="0"/>
              </a:spcBef>
              <a:buNone/>
            </a:pPr>
            <a:r>
              <a:rPr lang="ru"/>
              <a:t>Пример:</a:t>
            </a:r>
          </a:p>
          <a:p>
            <a:pPr lvl="0">
              <a:spcBef>
                <a:spcPts val="0"/>
              </a:spcBef>
              <a:buNone/>
            </a:pPr>
            <a:r>
              <a:rPr lang="ru" sz="1050">
                <a:solidFill>
                  <a:srgbClr val="222222"/>
                </a:solidFill>
                <a:highlight>
                  <a:srgbClr val="FFFFFF"/>
                </a:highlight>
                <a:latin typeface="Courier New"/>
                <a:ea typeface="Courier New"/>
                <a:cs typeface="Courier New"/>
                <a:sym typeface="Courier New"/>
              </a:rPr>
              <a:t>http://example.com/just/some/long/path/path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История</a:t>
            </a:r>
          </a:p>
        </p:txBody>
      </p:sp>
      <p:sp>
        <p:nvSpPr>
          <p:cNvPr id="100" name="Shape 100"/>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457200" marR="0" lvl="0" indent="-292100" algn="l" rtl="0">
              <a:lnSpc>
                <a:spcPct val="100000"/>
              </a:lnSpc>
              <a:spcBef>
                <a:spcPts val="0"/>
              </a:spcBef>
              <a:spcAft>
                <a:spcPts val="0"/>
              </a:spcAft>
              <a:buClr>
                <a:schemeClr val="lt2"/>
              </a:buClr>
              <a:buSzPct val="25000"/>
              <a:buFont typeface="Roboto"/>
              <a:buNone/>
            </a:pPr>
            <a:r>
              <a:rPr lang="ru" sz="1000" b="0" i="0" u="none" strike="noStrike" cap="none">
                <a:solidFill>
                  <a:schemeClr val="lt2"/>
                </a:solidFill>
                <a:latin typeface="Roboto"/>
                <a:ea typeface="Roboto"/>
                <a:cs typeface="Roboto"/>
                <a:sym typeface="Roboto"/>
              </a:rPr>
              <a:t>HTTP/0.9</a:t>
            </a:r>
          </a:p>
          <a:p>
            <a:pPr marL="0" marR="0" lvl="0" indent="0" algn="l" rtl="0">
              <a:lnSpc>
                <a:spcPct val="100000"/>
              </a:lnSpc>
              <a:spcBef>
                <a:spcPts val="0"/>
              </a:spcBef>
              <a:spcAft>
                <a:spcPts val="0"/>
              </a:spcAft>
              <a:buClr>
                <a:schemeClr val="lt2"/>
              </a:buClr>
              <a:buSzPct val="25000"/>
              <a:buFont typeface="Roboto"/>
              <a:buNone/>
            </a:pPr>
            <a:r>
              <a:rPr lang="ru" sz="1000" b="0" i="0" u="none" strike="noStrike" cap="none">
                <a:solidFill>
                  <a:schemeClr val="lt2"/>
                </a:solidFill>
                <a:latin typeface="Roboto"/>
                <a:ea typeface="Roboto"/>
                <a:cs typeface="Roboto"/>
                <a:sym typeface="Roboto"/>
              </a:rPr>
              <a:t>HTTP был предложен в марте 1991 года Тимом Бернерсом-Ли, работавшим тогда в CERN, как механизм для доступа к документам в Интернете и облегчения навигации посредством использования гипертекста. Самая ранняя версия протокола HTTP/0.9 была впервые опубликована в январе 1992 г. (хотя реализация датируется 1990 годом). Спецификация протокола привела к упорядочению правил взаимодействия между клиентами и серверами HTTP, а также ч</a:t>
            </a:r>
            <a:r>
              <a:rPr lang="ru" sz="1000"/>
              <a:t>е</a:t>
            </a:r>
            <a:r>
              <a:rPr lang="ru" sz="1000" b="0" i="0" u="none" strike="noStrike" cap="none">
                <a:solidFill>
                  <a:schemeClr val="lt2"/>
                </a:solidFill>
                <a:latin typeface="Roboto"/>
                <a:ea typeface="Roboto"/>
                <a:cs typeface="Roboto"/>
                <a:sym typeface="Roboto"/>
              </a:rPr>
              <a:t>ткому разделению функций между этими двумя компонентами. Были задокументированы основные синтаксические и семантические положения.</a:t>
            </a:r>
          </a:p>
          <a:p>
            <a:pPr marL="457200" marR="0" lvl="0" indent="-292100" algn="l" rtl="0">
              <a:lnSpc>
                <a:spcPct val="100000"/>
              </a:lnSpc>
              <a:spcBef>
                <a:spcPts val="0"/>
              </a:spcBef>
              <a:spcAft>
                <a:spcPts val="0"/>
              </a:spcAft>
              <a:buClr>
                <a:schemeClr val="lt2"/>
              </a:buClr>
              <a:buSzPct val="25000"/>
              <a:buFont typeface="Roboto"/>
              <a:buNone/>
            </a:pPr>
            <a:r>
              <a:rPr lang="ru" sz="1000" b="0" i="0" u="none" strike="noStrike" cap="none">
                <a:solidFill>
                  <a:schemeClr val="lt2"/>
                </a:solidFill>
                <a:latin typeface="Roboto"/>
                <a:ea typeface="Roboto"/>
                <a:cs typeface="Roboto"/>
                <a:sym typeface="Roboto"/>
              </a:rPr>
              <a:t>HTTP/1.0</a:t>
            </a:r>
          </a:p>
          <a:p>
            <a:pPr marL="0" marR="0" lvl="0" indent="0" algn="l" rtl="0">
              <a:lnSpc>
                <a:spcPct val="100000"/>
              </a:lnSpc>
              <a:spcBef>
                <a:spcPts val="0"/>
              </a:spcBef>
              <a:spcAft>
                <a:spcPts val="0"/>
              </a:spcAft>
              <a:buClr>
                <a:schemeClr val="lt2"/>
              </a:buClr>
              <a:buSzPct val="25000"/>
              <a:buFont typeface="Roboto"/>
              <a:buNone/>
            </a:pPr>
            <a:r>
              <a:rPr lang="ru" sz="1000" b="0" i="0" u="none" strike="noStrike" cap="none">
                <a:solidFill>
                  <a:schemeClr val="lt2"/>
                </a:solidFill>
                <a:latin typeface="Roboto"/>
                <a:ea typeface="Roboto"/>
                <a:cs typeface="Roboto"/>
                <a:sym typeface="Roboto"/>
              </a:rPr>
              <a:t>В мае 1996 года для практической реализации HTTP был выпущен информационный документ </a:t>
            </a:r>
            <a:r>
              <a:rPr lang="ru" sz="1000" b="0" i="0" u="sng" strike="noStrike" cap="none">
                <a:solidFill>
                  <a:schemeClr val="hlink"/>
                </a:solidFill>
                <a:latin typeface="Roboto"/>
                <a:ea typeface="Roboto"/>
                <a:cs typeface="Roboto"/>
                <a:sym typeface="Roboto"/>
                <a:hlinkClick r:id="rId3"/>
              </a:rPr>
              <a:t>RFC 1945</a:t>
            </a:r>
            <a:r>
              <a:rPr lang="ru" sz="1000" b="0" i="0" u="none" strike="noStrike" cap="none">
                <a:solidFill>
                  <a:schemeClr val="lt2"/>
                </a:solidFill>
                <a:latin typeface="Roboto"/>
                <a:ea typeface="Roboto"/>
                <a:cs typeface="Roboto"/>
                <a:sym typeface="Roboto"/>
              </a:rPr>
              <a:t>, что послужило основой для реализации большинства компонентов HTTP/1.0.</a:t>
            </a:r>
          </a:p>
          <a:p>
            <a:pPr marL="457200" marR="0" lvl="0" indent="-292100" algn="l" rtl="0">
              <a:lnSpc>
                <a:spcPct val="100000"/>
              </a:lnSpc>
              <a:spcBef>
                <a:spcPts val="0"/>
              </a:spcBef>
              <a:spcAft>
                <a:spcPts val="0"/>
              </a:spcAft>
              <a:buClr>
                <a:schemeClr val="lt2"/>
              </a:buClr>
              <a:buSzPct val="25000"/>
              <a:buFont typeface="Roboto"/>
              <a:buNone/>
            </a:pPr>
            <a:r>
              <a:rPr lang="ru" sz="1000" b="0" i="0" u="none" strike="noStrike" cap="none">
                <a:solidFill>
                  <a:schemeClr val="lt2"/>
                </a:solidFill>
                <a:latin typeface="Roboto"/>
                <a:ea typeface="Roboto"/>
                <a:cs typeface="Roboto"/>
                <a:sym typeface="Roboto"/>
              </a:rPr>
              <a:t>HTTP/1.1</a:t>
            </a:r>
          </a:p>
          <a:p>
            <a:pPr marL="0" marR="0" lvl="0" indent="0" algn="l" rtl="0">
              <a:lnSpc>
                <a:spcPct val="100000"/>
              </a:lnSpc>
              <a:spcBef>
                <a:spcPts val="0"/>
              </a:spcBef>
              <a:spcAft>
                <a:spcPts val="0"/>
              </a:spcAft>
              <a:buClr>
                <a:schemeClr val="lt2"/>
              </a:buClr>
              <a:buSzPct val="25000"/>
              <a:buFont typeface="Roboto"/>
              <a:buNone/>
            </a:pPr>
            <a:r>
              <a:rPr lang="ru" sz="1000" b="0" i="0" u="none" strike="noStrike" cap="none">
                <a:solidFill>
                  <a:schemeClr val="lt2"/>
                </a:solidFill>
                <a:latin typeface="Roboto"/>
                <a:ea typeface="Roboto"/>
                <a:cs typeface="Roboto"/>
                <a:sym typeface="Roboto"/>
              </a:rPr>
              <a:t>Текущая версия протокола, принята в июне 1999 года. Новым в этой версии был режим «постоянного соединения»: TCP-соединение может оставаться открытым после отправки ответа на запрос, что позволяет посылать несколько запросов за одно соединение. Клиент теперь обязан посылать информацию об имени хоста, к которому он обращается, что сделало возможной более простую организацию виртуального хостинга.</a:t>
            </a:r>
          </a:p>
          <a:p>
            <a:pPr marL="457200" marR="0" lvl="0" indent="-292100" algn="l" rtl="0">
              <a:lnSpc>
                <a:spcPct val="100000"/>
              </a:lnSpc>
              <a:spcBef>
                <a:spcPts val="0"/>
              </a:spcBef>
              <a:spcAft>
                <a:spcPts val="0"/>
              </a:spcAft>
              <a:buClr>
                <a:schemeClr val="lt2"/>
              </a:buClr>
              <a:buSzPct val="25000"/>
              <a:buFont typeface="Roboto"/>
              <a:buNone/>
            </a:pPr>
            <a:r>
              <a:rPr lang="ru" sz="1000" b="0" i="0" u="none" strike="noStrike" cap="none">
                <a:solidFill>
                  <a:schemeClr val="lt2"/>
                </a:solidFill>
                <a:latin typeface="Roboto"/>
                <a:ea typeface="Roboto"/>
                <a:cs typeface="Roboto"/>
                <a:sym typeface="Roboto"/>
              </a:rPr>
              <a:t>HTTP/2 </a:t>
            </a:r>
          </a:p>
          <a:p>
            <a:pPr marL="0" marR="0" lvl="0" indent="0" algn="l" rtl="0">
              <a:lnSpc>
                <a:spcPct val="100000"/>
              </a:lnSpc>
              <a:spcBef>
                <a:spcPts val="0"/>
              </a:spcBef>
              <a:spcAft>
                <a:spcPts val="0"/>
              </a:spcAft>
              <a:buClr>
                <a:schemeClr val="lt2"/>
              </a:buClr>
              <a:buSzPct val="25000"/>
              <a:buFont typeface="Roboto"/>
              <a:buNone/>
            </a:pPr>
            <a:r>
              <a:rPr lang="ru" sz="1000" b="0" i="0" u="none" strike="noStrike" cap="none">
                <a:solidFill>
                  <a:schemeClr val="lt2"/>
                </a:solidFill>
                <a:latin typeface="Roboto"/>
                <a:ea typeface="Roboto"/>
                <a:cs typeface="Roboto"/>
                <a:sym typeface="Roboto"/>
              </a:rPr>
              <a:t>11 февраля 2015 года опубликованы финальные версии черновика следующей версии протокола. В отличие от предыдущих версий, протокол HTTP/2 является бинарным. Среди ключевых особенностей мультиплексирование запросов, расстановка приоритетов для запросов, сжатия заголовков, загрузка нескольких элементов параллельно, посредством одного TCP соединения, поддержка проактивных push-уведомлений со стороны сервера.</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a:spcBef>
                <a:spcPts val="0"/>
              </a:spcBef>
              <a:buNone/>
            </a:pPr>
            <a:r>
              <a:rPr lang="ru"/>
              <a:t>RFC.</a:t>
            </a:r>
          </a:p>
        </p:txBody>
      </p:sp>
      <p:sp>
        <p:nvSpPr>
          <p:cNvPr id="106" name="Shape 106"/>
          <p:cNvSpPr txBox="1">
            <a:spLocks noGrp="1"/>
          </p:cNvSpPr>
          <p:nvPr>
            <p:ph type="body" idx="1"/>
          </p:nvPr>
        </p:nvSpPr>
        <p:spPr>
          <a:xfrm>
            <a:off x="471900" y="1919075"/>
            <a:ext cx="8222100" cy="2710200"/>
          </a:xfrm>
          <a:prstGeom prst="rect">
            <a:avLst/>
          </a:prstGeom>
        </p:spPr>
        <p:txBody>
          <a:bodyPr wrap="square" lIns="91425" tIns="91425" rIns="91425" bIns="91425" anchor="t" anchorCtr="0">
            <a:noAutofit/>
          </a:bodyPr>
          <a:lstStyle/>
          <a:p>
            <a:pPr lvl="0">
              <a:spcBef>
                <a:spcPts val="0"/>
              </a:spcBef>
              <a:buNone/>
            </a:pPr>
            <a:r>
              <a:rPr lang="ru"/>
              <a:t>Документы, содержащие технические спецификации и стандарты, широко применяемые во всемирной сети интернет.</a:t>
            </a:r>
          </a:p>
          <a:p>
            <a:pPr lvl="0">
              <a:spcBef>
                <a:spcPts val="0"/>
              </a:spcBef>
              <a:buNone/>
            </a:pPr>
            <a:r>
              <a:rPr lang="ru"/>
              <a:t>Существует более 5000 документов.</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Структура</a:t>
            </a:r>
          </a:p>
        </p:txBody>
      </p:sp>
      <p:sp>
        <p:nvSpPr>
          <p:cNvPr id="112" name="Shape 112"/>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1100" b="0" i="0" u="none" strike="noStrike" cap="none">
                <a:solidFill>
                  <a:schemeClr val="lt2"/>
                </a:solidFill>
                <a:latin typeface="Roboto"/>
                <a:ea typeface="Roboto"/>
                <a:cs typeface="Roboto"/>
                <a:sym typeface="Roboto"/>
              </a:rPr>
              <a:t>Каждое HTTP-сообщение состоит из трёх частей, которые передаются в указанном порядке:</a:t>
            </a:r>
          </a:p>
          <a:p>
            <a:pPr marL="0" marR="0" lvl="0" indent="0" algn="l" rtl="0">
              <a:lnSpc>
                <a:spcPct val="100000"/>
              </a:lnSpc>
              <a:spcBef>
                <a:spcPts val="0"/>
              </a:spcBef>
              <a:spcAft>
                <a:spcPts val="0"/>
              </a:spcAft>
              <a:buClr>
                <a:schemeClr val="lt2"/>
              </a:buClr>
              <a:buSzPct val="25000"/>
              <a:buFont typeface="Roboto"/>
              <a:buNone/>
            </a:pPr>
            <a:endParaRPr sz="1100" b="0" i="0" u="none" strike="noStrike" cap="none">
              <a:solidFill>
                <a:schemeClr val="lt2"/>
              </a:solidFill>
              <a:latin typeface="Roboto"/>
              <a:ea typeface="Roboto"/>
              <a:cs typeface="Roboto"/>
              <a:sym typeface="Roboto"/>
            </a:endParaRPr>
          </a:p>
          <a:p>
            <a:pPr marL="457200" marR="0" lvl="0" indent="-304800" algn="l" rtl="0">
              <a:lnSpc>
                <a:spcPct val="100000"/>
              </a:lnSpc>
              <a:spcBef>
                <a:spcPts val="0"/>
              </a:spcBef>
              <a:spcAft>
                <a:spcPts val="0"/>
              </a:spcAft>
              <a:buClr>
                <a:schemeClr val="lt2"/>
              </a:buClr>
              <a:buSzPct val="25000"/>
              <a:buFont typeface="Roboto"/>
              <a:buNone/>
            </a:pPr>
            <a:r>
              <a:rPr lang="ru" sz="1100" b="0" i="0" u="none" strike="noStrike" cap="none">
                <a:solidFill>
                  <a:schemeClr val="lt2"/>
                </a:solidFill>
                <a:latin typeface="Roboto"/>
                <a:ea typeface="Roboto"/>
                <a:cs typeface="Roboto"/>
                <a:sym typeface="Roboto"/>
              </a:rPr>
              <a:t>Стартовая строка (англ. Starting line) — определяет тип сообщения;</a:t>
            </a:r>
          </a:p>
          <a:p>
            <a:pPr marL="457200" marR="0" lvl="0" indent="-304800" algn="l" rtl="0">
              <a:lnSpc>
                <a:spcPct val="100000"/>
              </a:lnSpc>
              <a:spcBef>
                <a:spcPts val="0"/>
              </a:spcBef>
              <a:spcAft>
                <a:spcPts val="0"/>
              </a:spcAft>
              <a:buClr>
                <a:schemeClr val="lt2"/>
              </a:buClr>
              <a:buSzPct val="25000"/>
              <a:buFont typeface="Roboto"/>
              <a:buNone/>
            </a:pPr>
            <a:r>
              <a:rPr lang="ru" sz="1100" b="0" i="0" u="none" strike="noStrike" cap="none">
                <a:solidFill>
                  <a:schemeClr val="lt2"/>
                </a:solidFill>
                <a:latin typeface="Roboto"/>
                <a:ea typeface="Roboto"/>
                <a:cs typeface="Roboto"/>
                <a:sym typeface="Roboto"/>
              </a:rPr>
              <a:t>Заголовки (англ. Headers) — характеризуют тело сообщения, параметры передачи и прочие сведения;</a:t>
            </a:r>
          </a:p>
          <a:p>
            <a:pPr marL="457200" marR="0" lvl="0" indent="-304800" algn="l" rtl="0">
              <a:lnSpc>
                <a:spcPct val="100000"/>
              </a:lnSpc>
              <a:spcBef>
                <a:spcPts val="0"/>
              </a:spcBef>
              <a:spcAft>
                <a:spcPts val="0"/>
              </a:spcAft>
              <a:buClr>
                <a:schemeClr val="lt2"/>
              </a:buClr>
              <a:buSzPct val="25000"/>
              <a:buFont typeface="Roboto"/>
              <a:buNone/>
            </a:pPr>
            <a:r>
              <a:rPr lang="ru" sz="1100" b="0" i="0" u="none" strike="noStrike" cap="none">
                <a:solidFill>
                  <a:schemeClr val="lt2"/>
                </a:solidFill>
                <a:latin typeface="Roboto"/>
                <a:ea typeface="Roboto"/>
                <a:cs typeface="Roboto"/>
                <a:sym typeface="Roboto"/>
              </a:rPr>
              <a:t>Тело сообщения (англ. Message Body) — непосредственно данные сообщения. Обязательно должно отделяться от заголовков пустой строкой.</a:t>
            </a:r>
          </a:p>
          <a:p>
            <a:pPr marL="0" marR="0" lvl="0" indent="0" algn="l" rtl="0">
              <a:lnSpc>
                <a:spcPct val="100000"/>
              </a:lnSpc>
              <a:spcBef>
                <a:spcPts val="0"/>
              </a:spcBef>
              <a:spcAft>
                <a:spcPts val="0"/>
              </a:spcAft>
              <a:buClr>
                <a:schemeClr val="lt2"/>
              </a:buClr>
              <a:buSzPct val="25000"/>
              <a:buFont typeface="Roboto"/>
              <a:buNone/>
            </a:pPr>
            <a:endParaRPr sz="1100" b="0" i="0" u="none" strike="noStrike" cap="none">
              <a:solidFill>
                <a:schemeClr val="lt2"/>
              </a:solidFill>
              <a:latin typeface="Roboto"/>
              <a:ea typeface="Roboto"/>
              <a:cs typeface="Roboto"/>
              <a:sym typeface="Roboto"/>
            </a:endParaRPr>
          </a:p>
          <a:p>
            <a:pPr marL="0" marR="0" lvl="0" indent="0" algn="l" rtl="0">
              <a:lnSpc>
                <a:spcPct val="100000"/>
              </a:lnSpc>
              <a:spcBef>
                <a:spcPts val="0"/>
              </a:spcBef>
              <a:spcAft>
                <a:spcPts val="0"/>
              </a:spcAft>
              <a:buClr>
                <a:schemeClr val="lt2"/>
              </a:buClr>
              <a:buSzPct val="25000"/>
              <a:buFont typeface="Roboto"/>
              <a:buNone/>
            </a:pPr>
            <a:r>
              <a:rPr lang="ru" sz="1100" b="0" i="0" u="none" strike="noStrike" cap="none">
                <a:solidFill>
                  <a:schemeClr val="lt2"/>
                </a:solidFill>
                <a:latin typeface="Roboto"/>
                <a:ea typeface="Roboto"/>
                <a:cs typeface="Roboto"/>
                <a:sym typeface="Roboto"/>
              </a:rPr>
              <a:t>Заголовки и тело сообщения могут отсутствовать, но стартовая строка является обязательным элементом, так как указывает на тип запроса/ответа. Исключением является версия 0.9 протокола, у которой сообщение запроса содержит только стартовую строку, а сообщения ответа только тело сообщения.</a:t>
            </a:r>
          </a:p>
          <a:p>
            <a:pPr marL="0" marR="0" lvl="0" indent="0" algn="l" rtl="0">
              <a:lnSpc>
                <a:spcPct val="100000"/>
              </a:lnSpc>
              <a:spcBef>
                <a:spcPts val="0"/>
              </a:spcBef>
              <a:spcAft>
                <a:spcPts val="0"/>
              </a:spcAft>
              <a:buClr>
                <a:schemeClr val="lt2"/>
              </a:buClr>
              <a:buSzPct val="25000"/>
              <a:buFont typeface="Roboto"/>
              <a:buNone/>
            </a:pPr>
            <a:endParaRPr sz="1100" b="0" i="0" u="none" strike="noStrike" cap="none">
              <a:solidFill>
                <a:schemeClr val="lt2"/>
              </a:solidFill>
              <a:latin typeface="Roboto"/>
              <a:ea typeface="Roboto"/>
              <a:cs typeface="Roboto"/>
              <a:sym typeface="Roboto"/>
            </a:endParaRPr>
          </a:p>
          <a:p>
            <a:pPr marL="0" marR="0" lvl="0" indent="0" algn="l" rtl="0">
              <a:lnSpc>
                <a:spcPct val="100000"/>
              </a:lnSpc>
              <a:spcBef>
                <a:spcPts val="0"/>
              </a:spcBef>
              <a:spcAft>
                <a:spcPts val="0"/>
              </a:spcAft>
              <a:buClr>
                <a:schemeClr val="lt2"/>
              </a:buClr>
              <a:buSzPct val="25000"/>
              <a:buFont typeface="Roboto"/>
              <a:buNone/>
            </a:pPr>
            <a:r>
              <a:rPr lang="ru" sz="1100" b="0" i="0" u="none" strike="noStrike" cap="none">
                <a:solidFill>
                  <a:schemeClr val="lt2"/>
                </a:solidFill>
                <a:latin typeface="Roboto"/>
                <a:ea typeface="Roboto"/>
                <a:cs typeface="Roboto"/>
                <a:sym typeface="Roboto"/>
              </a:rPr>
              <a:t>Для версии протокола 1.1 сообщение запроса обязательно должно содержать заголовок Host.</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Структура. Стартовая строка запроса</a:t>
            </a:r>
          </a:p>
        </p:txBody>
      </p:sp>
      <p:sp>
        <p:nvSpPr>
          <p:cNvPr id="118" name="Shape 118"/>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ru" sz="4800" b="0" i="0" u="none" strike="noStrike" cap="none">
                <a:solidFill>
                  <a:schemeClr val="lt2"/>
                </a:solidFill>
                <a:latin typeface="Roboto"/>
                <a:ea typeface="Roboto"/>
                <a:cs typeface="Roboto"/>
                <a:sym typeface="Roboto"/>
              </a:rPr>
              <a:t>Метод URI HTTP/Версия</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ru" sz="3200" b="0" i="0" u="none" strike="noStrike" cap="none">
                <a:solidFill>
                  <a:schemeClr val="lt1"/>
                </a:solidFill>
                <a:latin typeface="Roboto"/>
                <a:ea typeface="Roboto"/>
                <a:cs typeface="Roboto"/>
                <a:sym typeface="Roboto"/>
              </a:rPr>
              <a:t>HTTP. Структура. Стартовая строка запроса</a:t>
            </a:r>
          </a:p>
        </p:txBody>
      </p:sp>
      <p:sp>
        <p:nvSpPr>
          <p:cNvPr id="124" name="Shape 124"/>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457200" marR="0" lvl="0" indent="-381000" algn="l" rtl="0">
              <a:lnSpc>
                <a:spcPct val="100000"/>
              </a:lnSpc>
              <a:spcBef>
                <a:spcPts val="0"/>
              </a:spcBef>
              <a:spcAft>
                <a:spcPts val="0"/>
              </a:spcAft>
              <a:buClr>
                <a:schemeClr val="lt2"/>
              </a:buClr>
              <a:buSzPct val="25000"/>
              <a:buFont typeface="Roboto"/>
              <a:buNone/>
            </a:pPr>
            <a:r>
              <a:rPr lang="ru" sz="2400" b="0" i="0" u="none" strike="noStrike" cap="none">
                <a:solidFill>
                  <a:schemeClr val="lt2"/>
                </a:solidFill>
                <a:latin typeface="Roboto"/>
                <a:ea typeface="Roboto"/>
                <a:cs typeface="Roboto"/>
                <a:sym typeface="Roboto"/>
              </a:rPr>
              <a:t>Метод (англ. Method) — название запроса, одно слово заглавными буквами</a:t>
            </a:r>
          </a:p>
          <a:p>
            <a:pPr marL="457200" marR="0" lvl="0" indent="-381000" algn="l" rtl="0">
              <a:lnSpc>
                <a:spcPct val="100000"/>
              </a:lnSpc>
              <a:spcBef>
                <a:spcPts val="0"/>
              </a:spcBef>
              <a:spcAft>
                <a:spcPts val="0"/>
              </a:spcAft>
              <a:buClr>
                <a:schemeClr val="lt2"/>
              </a:buClr>
              <a:buSzPct val="25000"/>
              <a:buFont typeface="Roboto"/>
              <a:buNone/>
            </a:pPr>
            <a:r>
              <a:rPr lang="ru" sz="2400" b="0" i="0" u="none" strike="noStrike" cap="none">
                <a:solidFill>
                  <a:schemeClr val="lt2"/>
                </a:solidFill>
                <a:latin typeface="Roboto"/>
                <a:ea typeface="Roboto"/>
                <a:cs typeface="Roboto"/>
                <a:sym typeface="Roboto"/>
              </a:rPr>
              <a:t>URI определяет путь к запрашиваемому документу</a:t>
            </a:r>
          </a:p>
          <a:p>
            <a:pPr marL="457200" marR="0" lvl="0" indent="-381000" algn="l" rtl="0">
              <a:lnSpc>
                <a:spcPct val="100000"/>
              </a:lnSpc>
              <a:spcBef>
                <a:spcPts val="0"/>
              </a:spcBef>
              <a:spcAft>
                <a:spcPts val="0"/>
              </a:spcAft>
              <a:buClr>
                <a:schemeClr val="lt2"/>
              </a:buClr>
              <a:buSzPct val="25000"/>
              <a:buFont typeface="Roboto"/>
              <a:buNone/>
            </a:pPr>
            <a:r>
              <a:rPr lang="ru" sz="2400" b="0" i="0" u="none" strike="noStrike" cap="none">
                <a:solidFill>
                  <a:schemeClr val="lt2"/>
                </a:solidFill>
                <a:latin typeface="Roboto"/>
                <a:ea typeface="Roboto"/>
                <a:cs typeface="Roboto"/>
                <a:sym typeface="Roboto"/>
              </a:rPr>
              <a:t>Версия (англ. Version) — пара раздел</a:t>
            </a:r>
            <a:r>
              <a:rPr lang="ru" sz="2400"/>
              <a:t>е</a:t>
            </a:r>
            <a:r>
              <a:rPr lang="ru" sz="2400" b="0" i="0" u="none" strike="noStrike" cap="none">
                <a:solidFill>
                  <a:schemeClr val="lt2"/>
                </a:solidFill>
                <a:latin typeface="Roboto"/>
                <a:ea typeface="Roboto"/>
                <a:cs typeface="Roboto"/>
                <a:sym typeface="Roboto"/>
              </a:rPr>
              <a:t>нных точкой цифр. Например: 1.0</a:t>
            </a:r>
          </a:p>
          <a:p>
            <a:pPr marL="0" marR="0" lvl="0" indent="0" algn="l" rtl="0">
              <a:lnSpc>
                <a:spcPct val="100000"/>
              </a:lnSpc>
              <a:spcBef>
                <a:spcPts val="0"/>
              </a:spcBef>
              <a:spcAft>
                <a:spcPts val="0"/>
              </a:spcAft>
              <a:buClr>
                <a:schemeClr val="lt2"/>
              </a:buClr>
              <a:buSzPct val="25000"/>
              <a:buFont typeface="Roboto"/>
              <a:buNone/>
            </a:pPr>
            <a:endParaRPr sz="1100" b="0" i="0" u="none" strike="noStrike" cap="none">
              <a:solidFill>
                <a:schemeClr val="lt2"/>
              </a:solidFill>
              <a:latin typeface="Roboto"/>
              <a:ea typeface="Roboto"/>
              <a:cs typeface="Roboto"/>
              <a:sym typeface="Roboto"/>
            </a:endParaRPr>
          </a:p>
          <a:p>
            <a:pPr marL="0" marR="0" lvl="0" indent="0" algn="l" rtl="0">
              <a:lnSpc>
                <a:spcPct val="100000"/>
              </a:lnSpc>
              <a:spcBef>
                <a:spcPts val="0"/>
              </a:spcBef>
              <a:spcAft>
                <a:spcPts val="0"/>
              </a:spcAft>
              <a:buClr>
                <a:schemeClr val="lt2"/>
              </a:buClr>
              <a:buSzPct val="25000"/>
              <a:buFont typeface="Roboto"/>
              <a:buNone/>
            </a:pPr>
            <a:endParaRPr sz="1100" b="0" i="0" u="none" strike="noStrike" cap="none">
              <a:solidFill>
                <a:schemeClr val="lt2"/>
              </a:solidFill>
              <a:latin typeface="Roboto"/>
              <a:ea typeface="Roboto"/>
              <a:cs typeface="Roboto"/>
              <a:sym typeface="Roboto"/>
            </a:endParaRPr>
          </a:p>
        </p:txBody>
      </p:sp>
    </p:spTree>
  </p:cSld>
  <p:clrMapOvr>
    <a:masterClrMapping/>
  </p:clrMapOvr>
  <p:transition spd="slow">
    <p:fade/>
  </p:transition>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2691</Words>
  <Application>Microsoft Macintosh PowerPoint</Application>
  <PresentationFormat>Экран (16:9)</PresentationFormat>
  <Paragraphs>234</Paragraphs>
  <Slides>39</Slides>
  <Notes>39</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39</vt:i4>
      </vt:variant>
    </vt:vector>
  </HeadingPairs>
  <TitlesOfParts>
    <vt:vector size="43" baseType="lpstr">
      <vt:lpstr>Roboto</vt:lpstr>
      <vt:lpstr>Courier New</vt:lpstr>
      <vt:lpstr>Arial</vt:lpstr>
      <vt:lpstr>material</vt:lpstr>
      <vt:lpstr>HTTP</vt:lpstr>
      <vt:lpstr>HTTP</vt:lpstr>
      <vt:lpstr>HTTP</vt:lpstr>
      <vt:lpstr>URI.</vt:lpstr>
      <vt:lpstr>HTTP. История</vt:lpstr>
      <vt:lpstr>RFC.</vt:lpstr>
      <vt:lpstr>HTTP. Структура</vt:lpstr>
      <vt:lpstr>HTTP. Структура. Стартовая строка запроса</vt:lpstr>
      <vt:lpstr>HTTP. Структура. Стартовая строка запроса</vt:lpstr>
      <vt:lpstr>HTTP. Структура. Стартовая строка ответа</vt:lpstr>
      <vt:lpstr>HTTP. Структура</vt:lpstr>
      <vt:lpstr>HTTP. Методы</vt:lpstr>
      <vt:lpstr>HTTP. Методы</vt:lpstr>
      <vt:lpstr>HTTP. Методы</vt:lpstr>
      <vt:lpstr>HTTP. Методы</vt:lpstr>
      <vt:lpstr>HTTP. Методы</vt:lpstr>
      <vt:lpstr>HTTP. Методы</vt:lpstr>
      <vt:lpstr>HTTP. Методы</vt:lpstr>
      <vt:lpstr>HTTP. Методы</vt:lpstr>
      <vt:lpstr>HTTP. Методы</vt:lpstr>
      <vt:lpstr>HTTP. Методы</vt:lpstr>
      <vt:lpstr>HTTP. Методы</vt:lpstr>
      <vt:lpstr>HTTP. Методы</vt:lpstr>
      <vt:lpstr>HTTP. Коды состояния</vt:lpstr>
      <vt:lpstr>HTTP. Коды состояния</vt:lpstr>
      <vt:lpstr>HTTP. Коды состояния</vt:lpstr>
      <vt:lpstr>HTTP. Коды состояния</vt:lpstr>
      <vt:lpstr>HTTP. Коды состояния</vt:lpstr>
      <vt:lpstr>HTTP. Коды состояния</vt:lpstr>
      <vt:lpstr>HTTP. Коды состояния</vt:lpstr>
      <vt:lpstr>HTTP. Заголовки</vt:lpstr>
      <vt:lpstr>HTTP. Заголовки</vt:lpstr>
      <vt:lpstr>HTTP. Заголовки</vt:lpstr>
      <vt:lpstr>HTTP. Заголовки</vt:lpstr>
      <vt:lpstr>HTTP vs HTTPs</vt:lpstr>
      <vt:lpstr>HTTP vs HTTPs</vt:lpstr>
      <vt:lpstr>HTTP vs HTTPs</vt:lpstr>
      <vt:lpstr>HTTP vs HTTPs</vt:lpstr>
      <vt:lpstr>Вопросы и ответы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dc:title>
  <cp:lastModifiedBy>Microsoft Office User</cp:lastModifiedBy>
  <cp:revision>1</cp:revision>
  <dcterms:modified xsi:type="dcterms:W3CDTF">2023-07-01T09:48:28Z</dcterms:modified>
</cp:coreProperties>
</file>