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62560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808080"/>
        </a:fontRef>
        <a:srgbClr val="80808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808080"/>
        </a:fontRef>
        <a:srgbClr val="80808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808080"/>
        </a:fontRef>
        <a:srgbClr val="80808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808080"/>
        </a:fontRef>
        <a:srgbClr val="80808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808080"/>
        </a:fontRef>
        <a:srgbClr val="8080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808080"/>
        </a:fontRef>
        <a:srgbClr val="8080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2E2"/>
          </a:solidFill>
        </a:fill>
      </a:tcStyle>
    </a:wholeTbl>
    <a:band2H>
      <a:tcTxStyle b="def" i="def"/>
      <a:tcStyle>
        <a:tcBdr/>
        <a:fill>
          <a:solidFill>
            <a:srgbClr val="F1F1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808080"/>
        </a:fontRef>
        <a:srgbClr val="8080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808080"/>
        </a:fontRef>
        <a:srgbClr val="80808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CECEC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808080"/>
        </a:fontRef>
        <a:srgbClr val="80808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808080"/>
              </a:solidFill>
              <a:prstDash val="solid"/>
              <a:round/>
            </a:ln>
          </a:top>
          <a:bottom>
            <a:ln w="25400" cap="flat">
              <a:solidFill>
                <a:srgbClr val="80808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808080"/>
              </a:solidFill>
              <a:prstDash val="solid"/>
              <a:round/>
            </a:ln>
          </a:top>
          <a:bottom>
            <a:ln w="25400" cap="flat">
              <a:solidFill>
                <a:srgbClr val="80808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808080"/>
        </a:fontRef>
        <a:srgbClr val="8080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 b="def" i="def"/>
      <a:tcStyle>
        <a:tcBdr/>
        <a:fill>
          <a:solidFill>
            <a:srgbClr val="ECEC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80808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80808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80808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" name="Shape 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8158"/>
                </a:solidFill>
              </a:defRPr>
            </a:lvl1pPr>
          </a:lstStyle>
          <a:p>
            <a:pPr/>
            <a:r>
              <a:t>Note from Chuck.  If you are using these materials, you can remove the UM logo and replace it with your own, but please retain the CC-BY logo on the first page as well as retain the acknowledgement page(s).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7" name="Shape 4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</a:lstStyle>
          <a:p>
            <a:pPr/>
            <a:r>
              <a:t>Who has see a traceback in CTools?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9" name="Shape 5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</a:lstStyle>
          <a:p>
            <a:pPr/>
            <a:r>
              <a:t>Who has see a traceback in CTools?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xfrm>
            <a:off x="1155700" y="1536700"/>
            <a:ext cx="13931900" cy="30861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  <a:lvl2pPr marL="0" indent="0" algn="ctr">
              <a:spcBef>
                <a:spcPts val="0"/>
              </a:spcBef>
              <a:buClrTx/>
              <a:buSzTx/>
              <a:buFontTx/>
              <a:buNone/>
            </a:lvl2pPr>
            <a:lvl3pPr marL="0" indent="0" algn="ctr">
              <a:spcBef>
                <a:spcPts val="0"/>
              </a:spcBef>
              <a:buClrTx/>
              <a:buSzTx/>
              <a:buFontTx/>
              <a:buNone/>
            </a:lvl3pPr>
            <a:lvl4pPr marL="0" indent="0" algn="ctr">
              <a:spcBef>
                <a:spcPts val="0"/>
              </a:spcBef>
              <a:buClrTx/>
              <a:buSzTx/>
              <a:buFontTx/>
              <a:buNone/>
            </a:lvl4pPr>
            <a:lvl5pPr marL="0" indent="0" algn="ctr">
              <a:spcBef>
                <a:spcPts val="0"/>
              </a:spcBef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0" y="0"/>
            <a:ext cx="16256000" cy="76809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defRPr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" name="Rectangle 3"/>
          <p:cNvSpPr/>
          <p:nvPr/>
        </p:nvSpPr>
        <p:spPr>
          <a:xfrm>
            <a:off x="0" y="8357616"/>
            <a:ext cx="16256000" cy="78638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defRPr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155700" y="745588"/>
            <a:ext cx="13932001" cy="1794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1155700" y="2603500"/>
            <a:ext cx="13932001" cy="5640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711200" marR="0" indent="-142494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1267931" marR="0" indent="-407125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560031" marR="0" indent="-407125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864831" marR="0" indent="-407125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56931" marR="0" indent="-407125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14131" marR="0" indent="-407125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71331" marR="0" indent="-407125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28531" marR="0" indent="-407125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985731" marR="0" indent="-407125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24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条件执行</a:t>
            </a:r>
          </a:p>
        </p:txBody>
      </p:sp>
      <p:sp>
        <p:nvSpPr>
          <p:cNvPr id="49" name="Shape 24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 lIns="38100" tIns="38100" rIns="38100" bIns="38100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Chapter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363"/>
          <p:cNvSpPr/>
          <p:nvPr/>
        </p:nvSpPr>
        <p:spPr>
          <a:xfrm>
            <a:off x="4598449" y="5392511"/>
            <a:ext cx="7704002" cy="2421300"/>
          </a:xfrm>
          <a:prstGeom prst="rect">
            <a:avLst/>
          </a:prstGeom>
          <a:ln w="76200" cap="rnd">
            <a:solidFill>
              <a:srgbClr val="FFFF00"/>
            </a:solidFill>
            <a:miter/>
          </a:ln>
        </p:spPr>
        <p:txBody>
          <a:bodyPr lIns="45719" rIns="45719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5" name="Shape 364"/>
          <p:cNvSpPr/>
          <p:nvPr/>
        </p:nvSpPr>
        <p:spPr>
          <a:xfrm>
            <a:off x="4576700" y="2941772"/>
            <a:ext cx="7704001" cy="1509301"/>
          </a:xfrm>
          <a:prstGeom prst="rect">
            <a:avLst/>
          </a:prstGeom>
          <a:ln w="76200" cap="rnd">
            <a:solidFill>
              <a:srgbClr val="FFFF00"/>
            </a:solidFill>
            <a:miter/>
          </a:ln>
        </p:spPr>
        <p:txBody>
          <a:bodyPr lIns="45719" rIns="45719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6" name="Shape 362"/>
          <p:cNvSpPr/>
          <p:nvPr/>
        </p:nvSpPr>
        <p:spPr>
          <a:xfrm>
            <a:off x="5533199" y="6313475"/>
            <a:ext cx="6377100" cy="1017000"/>
          </a:xfrm>
          <a:prstGeom prst="rect">
            <a:avLst/>
          </a:prstGeom>
          <a:ln w="76200" cap="rnd">
            <a:solidFill>
              <a:srgbClr val="00FF00"/>
            </a:solidFill>
            <a:miter/>
          </a:ln>
        </p:spPr>
        <p:txBody>
          <a:bodyPr lIns="45719" rIns="45719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7" name="Shape 343"/>
          <p:cNvSpPr txBox="1"/>
          <p:nvPr/>
        </p:nvSpPr>
        <p:spPr>
          <a:xfrm>
            <a:off x="4598449" y="2470199"/>
            <a:ext cx="7918337" cy="579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= 5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x &gt; 2 :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print('Bigger than 2')</a:t>
            </a:r>
          </a:p>
          <a:p>
            <a:pPr>
              <a:defRPr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print('Still bigger')</a:t>
            </a:r>
          </a:p>
          <a:p>
            <a:pPr>
              <a:defRPr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print('Done with 2')</a:t>
            </a:r>
          </a:p>
          <a:p>
            <a:pPr algn="ctr">
              <a:defRPr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 i in range(5) :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print(i)</a:t>
            </a:r>
          </a:p>
          <a:p>
            <a:pPr>
              <a:defRPr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if i &gt; 2 : 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print('Bigger than 2')</a:t>
            </a:r>
          </a:p>
          <a:p>
            <a:pPr>
              <a:defRPr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print('Done with i', i)</a:t>
            </a:r>
          </a:p>
          <a:p>
            <a:pPr>
              <a:defRPr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print('All Done')</a:t>
            </a:r>
          </a:p>
        </p:txBody>
      </p:sp>
      <p:sp>
        <p:nvSpPr>
          <p:cNvPr id="158" name="Shape 361"/>
          <p:cNvSpPr txBox="1"/>
          <p:nvPr/>
        </p:nvSpPr>
        <p:spPr>
          <a:xfrm>
            <a:off x="2147474" y="575425"/>
            <a:ext cx="12044776" cy="1393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6600">
                <a:solidFill>
                  <a:srgbClr val="FFD966"/>
                </a:solidFill>
              </a:defRPr>
            </a:lvl1pPr>
          </a:lstStyle>
          <a:p>
            <a:pPr/>
            <a:r>
              <a:t>思考语句块的开始/结束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387"/>
          <p:cNvSpPr txBox="1"/>
          <p:nvPr/>
        </p:nvSpPr>
        <p:spPr>
          <a:xfrm>
            <a:off x="797474" y="3390900"/>
            <a:ext cx="6953820" cy="297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= 42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x &gt; 1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print('大于1')</a:t>
            </a: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FF00FF"/>
                </a:solidFill>
              </a:rPr>
              <a:t> </a:t>
            </a:r>
            <a:r>
              <a:rPr>
                <a:solidFill>
                  <a:srgbClr val="FF9900"/>
                </a:solidFill>
              </a:rPr>
              <a:t>if x &lt; 100 :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print('小于100') </a:t>
            </a:r>
          </a:p>
          <a:p>
            <a:pPr>
              <a:defRPr sz="30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print('完成')</a:t>
            </a:r>
          </a:p>
        </p:txBody>
      </p:sp>
      <p:sp>
        <p:nvSpPr>
          <p:cNvPr id="161" name="Shape 388"/>
          <p:cNvSpPr txBox="1"/>
          <p:nvPr/>
        </p:nvSpPr>
        <p:spPr>
          <a:xfrm>
            <a:off x="1168400" y="1151223"/>
            <a:ext cx="6099022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ctr">
              <a:defRPr sz="6600">
                <a:solidFill>
                  <a:srgbClr val="FFD966"/>
                </a:solidFill>
              </a:defRPr>
            </a:lvl1pPr>
          </a:lstStyle>
          <a:p>
            <a:pPr/>
            <a:r>
              <a:t>嵌套的条件语句</a:t>
            </a:r>
          </a:p>
        </p:txBody>
      </p:sp>
      <p:sp>
        <p:nvSpPr>
          <p:cNvPr id="162" name="Shape 381"/>
          <p:cNvSpPr/>
          <p:nvPr/>
        </p:nvSpPr>
        <p:spPr>
          <a:xfrm flipH="1" flipV="1">
            <a:off x="9451260" y="830127"/>
            <a:ext cx="13266" cy="408230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65" name="Shape 369"/>
          <p:cNvGrpSpPr/>
          <p:nvPr/>
        </p:nvGrpSpPr>
        <p:grpSpPr>
          <a:xfrm>
            <a:off x="7986418" y="1182730"/>
            <a:ext cx="2966811" cy="1229107"/>
            <a:chOff x="0" y="0"/>
            <a:chExt cx="2966809" cy="1229105"/>
          </a:xfrm>
        </p:grpSpPr>
        <p:sp>
          <p:nvSpPr>
            <p:cNvPr id="163" name="Polygon"/>
            <p:cNvSpPr/>
            <p:nvPr/>
          </p:nvSpPr>
          <p:spPr>
            <a:xfrm>
              <a:off x="0" y="0"/>
              <a:ext cx="2966810" cy="1229106"/>
            </a:xfrm>
            <a:prstGeom prst="diamond">
              <a:avLst/>
            </a:prstGeom>
            <a:noFill/>
            <a:ln w="508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" name="x &gt; 1"/>
            <p:cNvSpPr txBox="1"/>
            <p:nvPr/>
          </p:nvSpPr>
          <p:spPr>
            <a:xfrm>
              <a:off x="741702" y="423104"/>
              <a:ext cx="1483406" cy="382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 &gt; 1</a:t>
              </a:r>
            </a:p>
          </p:txBody>
        </p:sp>
      </p:grpSp>
      <p:grpSp>
        <p:nvGrpSpPr>
          <p:cNvPr id="168" name="Shape 370"/>
          <p:cNvGrpSpPr/>
          <p:nvPr/>
        </p:nvGrpSpPr>
        <p:grpSpPr>
          <a:xfrm>
            <a:off x="10253909" y="2433028"/>
            <a:ext cx="3488652" cy="1059576"/>
            <a:chOff x="0" y="0"/>
            <a:chExt cx="3488651" cy="1059574"/>
          </a:xfrm>
        </p:grpSpPr>
        <p:sp>
          <p:nvSpPr>
            <p:cNvPr id="166" name="Rectangle"/>
            <p:cNvSpPr/>
            <p:nvPr/>
          </p:nvSpPr>
          <p:spPr>
            <a:xfrm>
              <a:off x="-1" y="0"/>
              <a:ext cx="3488653" cy="1059575"/>
            </a:xfrm>
            <a:prstGeom prst="rect">
              <a:avLst/>
            </a:prstGeom>
            <a:noFill/>
            <a:ln w="508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" name="print('大于1’)"/>
            <p:cNvSpPr txBox="1"/>
            <p:nvPr/>
          </p:nvSpPr>
          <p:spPr>
            <a:xfrm>
              <a:off x="-1" y="294837"/>
              <a:ext cx="3488653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print('大于1’)</a:t>
              </a:r>
            </a:p>
          </p:txBody>
        </p:sp>
      </p:grpSp>
      <p:grpSp>
        <p:nvGrpSpPr>
          <p:cNvPr id="171" name="Shape 371"/>
          <p:cNvGrpSpPr/>
          <p:nvPr/>
        </p:nvGrpSpPr>
        <p:grpSpPr>
          <a:xfrm>
            <a:off x="10253909" y="3863454"/>
            <a:ext cx="3464811" cy="1229107"/>
            <a:chOff x="0" y="0"/>
            <a:chExt cx="3464809" cy="1229105"/>
          </a:xfrm>
        </p:grpSpPr>
        <p:sp>
          <p:nvSpPr>
            <p:cNvPr id="169" name="Polygon"/>
            <p:cNvSpPr/>
            <p:nvPr/>
          </p:nvSpPr>
          <p:spPr>
            <a:xfrm>
              <a:off x="0" y="0"/>
              <a:ext cx="3464810" cy="1229106"/>
            </a:xfrm>
            <a:prstGeom prst="diamond">
              <a:avLst/>
            </a:prstGeom>
            <a:noFill/>
            <a:ln w="50800" cap="rnd">
              <a:solidFill>
                <a:srgbClr val="FF99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0" name="x &lt; 100"/>
            <p:cNvSpPr txBox="1"/>
            <p:nvPr/>
          </p:nvSpPr>
          <p:spPr>
            <a:xfrm>
              <a:off x="866201" y="423104"/>
              <a:ext cx="1732407" cy="382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 &lt; 100</a:t>
              </a:r>
            </a:p>
          </p:txBody>
        </p:sp>
      </p:grpSp>
      <p:grpSp>
        <p:nvGrpSpPr>
          <p:cNvPr id="174" name="Shape 372"/>
          <p:cNvGrpSpPr/>
          <p:nvPr/>
        </p:nvGrpSpPr>
        <p:grpSpPr>
          <a:xfrm>
            <a:off x="12636709" y="5050178"/>
            <a:ext cx="3327816" cy="1059576"/>
            <a:chOff x="0" y="0"/>
            <a:chExt cx="3327815" cy="1059574"/>
          </a:xfrm>
        </p:grpSpPr>
        <p:sp>
          <p:nvSpPr>
            <p:cNvPr id="172" name="Rectangle"/>
            <p:cNvSpPr/>
            <p:nvPr/>
          </p:nvSpPr>
          <p:spPr>
            <a:xfrm>
              <a:off x="-1" y="0"/>
              <a:ext cx="3327817" cy="1059575"/>
            </a:xfrm>
            <a:prstGeom prst="rect">
              <a:avLst/>
            </a:prstGeom>
            <a:noFill/>
            <a:ln w="50800" cap="rnd">
              <a:solidFill>
                <a:srgbClr val="FF99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" name="print('小于100')"/>
            <p:cNvSpPr txBox="1"/>
            <p:nvPr/>
          </p:nvSpPr>
          <p:spPr>
            <a:xfrm>
              <a:off x="-1" y="294837"/>
              <a:ext cx="3327817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print('小于100')</a:t>
              </a:r>
            </a:p>
          </p:txBody>
        </p:sp>
      </p:grpSp>
      <p:grpSp>
        <p:nvGrpSpPr>
          <p:cNvPr id="177" name="Shape 373"/>
          <p:cNvGrpSpPr/>
          <p:nvPr/>
        </p:nvGrpSpPr>
        <p:grpSpPr>
          <a:xfrm>
            <a:off x="8018205" y="7095157"/>
            <a:ext cx="2892640" cy="1059492"/>
            <a:chOff x="0" y="0"/>
            <a:chExt cx="2892639" cy="1059491"/>
          </a:xfrm>
        </p:grpSpPr>
        <p:sp>
          <p:nvSpPr>
            <p:cNvPr id="175" name="Rectangle"/>
            <p:cNvSpPr/>
            <p:nvPr/>
          </p:nvSpPr>
          <p:spPr>
            <a:xfrm>
              <a:off x="-1" y="-1"/>
              <a:ext cx="2892641" cy="1059493"/>
            </a:xfrm>
            <a:prstGeom prst="rect">
              <a:avLst/>
            </a:prstGeom>
            <a:noFill/>
            <a:ln w="50800" cap="rnd">
              <a:solidFill>
                <a:srgbClr val="00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6" name="print('完成')"/>
            <p:cNvSpPr txBox="1"/>
            <p:nvPr/>
          </p:nvSpPr>
          <p:spPr>
            <a:xfrm>
              <a:off x="-1" y="294795"/>
              <a:ext cx="289264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print('完成')</a:t>
              </a:r>
            </a:p>
          </p:txBody>
        </p:sp>
      </p:grpSp>
      <p:sp>
        <p:nvSpPr>
          <p:cNvPr id="178" name="Shape 374"/>
          <p:cNvSpPr/>
          <p:nvPr/>
        </p:nvSpPr>
        <p:spPr>
          <a:xfrm flipV="1">
            <a:off x="10932038" y="1782610"/>
            <a:ext cx="1127072" cy="2753"/>
          </a:xfrm>
          <a:prstGeom prst="line">
            <a:avLst/>
          </a:prstGeom>
          <a:ln w="63500" cap="rnd">
            <a:solidFill>
              <a:srgbClr val="00FF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9" name="Shape 375"/>
          <p:cNvSpPr/>
          <p:nvPr/>
        </p:nvSpPr>
        <p:spPr>
          <a:xfrm flipV="1">
            <a:off x="12049889" y="1782495"/>
            <a:ext cx="9262" cy="631991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80" name="Shape 376"/>
          <p:cNvSpPr/>
          <p:nvPr/>
        </p:nvSpPr>
        <p:spPr>
          <a:xfrm flipV="1">
            <a:off x="9434062" y="2399915"/>
            <a:ext cx="30463" cy="4684647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81" name="Shape 377"/>
          <p:cNvSpPr/>
          <p:nvPr/>
        </p:nvSpPr>
        <p:spPr>
          <a:xfrm>
            <a:off x="13697527" y="4456817"/>
            <a:ext cx="610581" cy="11921"/>
          </a:xfrm>
          <a:prstGeom prst="line">
            <a:avLst/>
          </a:prstGeom>
          <a:ln w="63500" cap="rnd">
            <a:solidFill>
              <a:srgbClr val="FF99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Shape 378"/>
          <p:cNvSpPr/>
          <p:nvPr/>
        </p:nvSpPr>
        <p:spPr>
          <a:xfrm flipV="1">
            <a:off x="14274996" y="4510190"/>
            <a:ext cx="6759" cy="542637"/>
          </a:xfrm>
          <a:prstGeom prst="line">
            <a:avLst/>
          </a:prstGeom>
          <a:ln w="63500" cap="rnd">
            <a:solidFill>
              <a:srgbClr val="FF99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92" name="Shape 379"/>
          <p:cNvSpPr/>
          <p:nvPr/>
        </p:nvSpPr>
        <p:spPr>
          <a:xfrm>
            <a:off x="11991347" y="3518084"/>
            <a:ext cx="2520" cy="320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0" cap="rnd">
            <a:solidFill>
              <a:srgbClr val="00FF00"/>
            </a:solidFill>
            <a:miter/>
            <a:headEnd type="stealth"/>
          </a:ln>
        </p:spPr>
        <p:txBody>
          <a:bodyPr/>
          <a:lstStyle/>
          <a:p>
            <a:pPr/>
          </a:p>
        </p:txBody>
      </p:sp>
      <p:sp>
        <p:nvSpPr>
          <p:cNvPr id="184" name="Shape 380"/>
          <p:cNvSpPr/>
          <p:nvPr/>
        </p:nvSpPr>
        <p:spPr>
          <a:xfrm>
            <a:off x="9496313" y="6618350"/>
            <a:ext cx="4749546" cy="1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85" name="Shape 382"/>
          <p:cNvSpPr txBox="1"/>
          <p:nvPr/>
        </p:nvSpPr>
        <p:spPr>
          <a:xfrm>
            <a:off x="11358516" y="1235214"/>
            <a:ext cx="918431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186" name="Shape 383"/>
          <p:cNvSpPr txBox="1"/>
          <p:nvPr/>
        </p:nvSpPr>
        <p:spPr>
          <a:xfrm>
            <a:off x="13742561" y="3926534"/>
            <a:ext cx="917823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187" name="Shape 384"/>
          <p:cNvSpPr/>
          <p:nvPr/>
        </p:nvSpPr>
        <p:spPr>
          <a:xfrm flipV="1">
            <a:off x="12004802" y="5123024"/>
            <a:ext cx="1" cy="1495325"/>
          </a:xfrm>
          <a:prstGeom prst="line">
            <a:avLst/>
          </a:prstGeom>
          <a:ln w="63500" cap="rnd">
            <a:solidFill>
              <a:srgbClr val="FF99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88" name="Shape 385"/>
          <p:cNvSpPr txBox="1"/>
          <p:nvPr/>
        </p:nvSpPr>
        <p:spPr>
          <a:xfrm>
            <a:off x="11228797" y="5070875"/>
            <a:ext cx="609176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189" name="Shape 386"/>
          <p:cNvSpPr txBox="1"/>
          <p:nvPr/>
        </p:nvSpPr>
        <p:spPr>
          <a:xfrm>
            <a:off x="8643547" y="2549087"/>
            <a:ext cx="609175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190" name="Shape 389"/>
          <p:cNvSpPr/>
          <p:nvPr/>
        </p:nvSpPr>
        <p:spPr>
          <a:xfrm flipV="1">
            <a:off x="14274996" y="6163128"/>
            <a:ext cx="6759" cy="542637"/>
          </a:xfrm>
          <a:prstGeom prst="line">
            <a:avLst/>
          </a:prstGeom>
          <a:ln w="63500" cap="rnd">
            <a:solidFill>
              <a:srgbClr val="FF99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91" name="Shape 284"/>
          <p:cNvSpPr txBox="1"/>
          <p:nvPr/>
        </p:nvSpPr>
        <p:spPr>
          <a:xfrm>
            <a:off x="12711" y="7624476"/>
            <a:ext cx="820134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注意：逻辑运算符可以简化嵌套的条件语句。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394"/>
          <p:cNvSpPr txBox="1"/>
          <p:nvPr>
            <p:ph type="title"/>
          </p:nvPr>
        </p:nvSpPr>
        <p:spPr>
          <a:xfrm>
            <a:off x="1155700" y="745588"/>
            <a:ext cx="7758111" cy="1651537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6600">
                <a:solidFill>
                  <a:srgbClr val="FFD966"/>
                </a:solidFill>
              </a:defRPr>
            </a:lvl1pPr>
          </a:lstStyle>
          <a:p>
            <a:pPr/>
            <a:r>
              <a:t>双分支</a:t>
            </a:r>
          </a:p>
        </p:txBody>
      </p:sp>
      <p:sp>
        <p:nvSpPr>
          <p:cNvPr id="195" name="Shape 395"/>
          <p:cNvSpPr txBox="1"/>
          <p:nvPr>
            <p:ph type="body" sz="half" idx="1"/>
          </p:nvPr>
        </p:nvSpPr>
        <p:spPr>
          <a:xfrm>
            <a:off x="1155699" y="2603500"/>
            <a:ext cx="5874689" cy="5640170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marL="749300" indent="-371093">
              <a:spcBef>
                <a:spcPts val="0"/>
              </a:spcBef>
              <a:defRPr sz="3600">
                <a:solidFill>
                  <a:srgbClr val="FFFFFF"/>
                </a:solidFill>
              </a:defRPr>
            </a:pPr>
            <a:r>
              <a:t>if语句是选择执行的，其中有两种可能性，条件决定着执行哪一种</a:t>
            </a:r>
          </a:p>
          <a:p>
            <a:pPr lvl="1" marL="1231900" indent="-371094">
              <a:spcBef>
                <a:spcPts val="0"/>
              </a:spcBef>
              <a:defRPr sz="3600">
                <a:solidFill>
                  <a:srgbClr val="FFFFFF"/>
                </a:solidFill>
              </a:defRPr>
            </a:pPr>
          </a:p>
          <a:p>
            <a:pPr marL="749300" indent="-371093">
              <a:spcBef>
                <a:spcPts val="0"/>
              </a:spcBef>
              <a:defRPr sz="3600">
                <a:solidFill>
                  <a:srgbClr val="FFFFFF"/>
                </a:solidFill>
              </a:defRPr>
            </a:pPr>
            <a:r>
              <a:t>就像一个岔路口一样，我们必须选择其中一条路，但不能全部选择</a:t>
            </a:r>
          </a:p>
          <a:p>
            <a:pPr lvl="1" marL="1231900" indent="-371094">
              <a:spcBef>
                <a:spcPts val="0"/>
              </a:spcBef>
              <a:defRPr sz="3600">
                <a:solidFill>
                  <a:srgbClr val="FFFFFF"/>
                </a:solidFill>
              </a:defRPr>
            </a:pPr>
          </a:p>
          <a:p>
            <a:pPr marL="749300" indent="-371093">
              <a:spcBef>
                <a:spcPts val="0"/>
              </a:spcBef>
              <a:defRPr sz="3600">
                <a:solidFill>
                  <a:srgbClr val="FFFFFF"/>
                </a:solidFill>
              </a:defRPr>
            </a:pPr>
            <a:r>
              <a:t>每一条路我们又称作分支</a:t>
            </a:r>
          </a:p>
        </p:txBody>
      </p:sp>
      <p:grpSp>
        <p:nvGrpSpPr>
          <p:cNvPr id="198" name="Shape 396"/>
          <p:cNvGrpSpPr/>
          <p:nvPr/>
        </p:nvGrpSpPr>
        <p:grpSpPr>
          <a:xfrm>
            <a:off x="9980539" y="3241113"/>
            <a:ext cx="3257490" cy="1349532"/>
            <a:chOff x="0" y="0"/>
            <a:chExt cx="3257489" cy="1349530"/>
          </a:xfrm>
        </p:grpSpPr>
        <p:sp>
          <p:nvSpPr>
            <p:cNvPr id="196" name="Polygon"/>
            <p:cNvSpPr/>
            <p:nvPr/>
          </p:nvSpPr>
          <p:spPr>
            <a:xfrm>
              <a:off x="0" y="0"/>
              <a:ext cx="3257490" cy="1349531"/>
            </a:xfrm>
            <a:prstGeom prst="diamond">
              <a:avLst/>
            </a:prstGeom>
            <a:noFill/>
            <a:ln w="508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7" name="x &gt; 2"/>
            <p:cNvSpPr txBox="1"/>
            <p:nvPr/>
          </p:nvSpPr>
          <p:spPr>
            <a:xfrm>
              <a:off x="814371" y="446463"/>
              <a:ext cx="1628746" cy="456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 &gt; 2</a:t>
              </a:r>
            </a:p>
          </p:txBody>
        </p:sp>
      </p:grpSp>
      <p:grpSp>
        <p:nvGrpSpPr>
          <p:cNvPr id="201" name="Shape 397"/>
          <p:cNvGrpSpPr/>
          <p:nvPr/>
        </p:nvGrpSpPr>
        <p:grpSpPr>
          <a:xfrm>
            <a:off x="12784307" y="4613912"/>
            <a:ext cx="3176053" cy="1163390"/>
            <a:chOff x="0" y="0"/>
            <a:chExt cx="3176051" cy="1163389"/>
          </a:xfrm>
        </p:grpSpPr>
        <p:sp>
          <p:nvSpPr>
            <p:cNvPr id="199" name="Rectangle"/>
            <p:cNvSpPr/>
            <p:nvPr/>
          </p:nvSpPr>
          <p:spPr>
            <a:xfrm>
              <a:off x="-1" y="-1"/>
              <a:ext cx="3176053" cy="1163391"/>
            </a:xfrm>
            <a:prstGeom prst="rect">
              <a:avLst/>
            </a:prstGeom>
            <a:noFill/>
            <a:ln w="508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" name="print(‘大于')"/>
            <p:cNvSpPr txBox="1"/>
            <p:nvPr/>
          </p:nvSpPr>
          <p:spPr>
            <a:xfrm>
              <a:off x="-1" y="295944"/>
              <a:ext cx="3176053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print(‘大于')</a:t>
              </a:r>
            </a:p>
          </p:txBody>
        </p:sp>
      </p:grpSp>
      <p:sp>
        <p:nvSpPr>
          <p:cNvPr id="202" name="Shape 398"/>
          <p:cNvSpPr/>
          <p:nvPr/>
        </p:nvSpPr>
        <p:spPr>
          <a:xfrm flipV="1">
            <a:off x="13214762" y="3892611"/>
            <a:ext cx="1278273" cy="11634"/>
          </a:xfrm>
          <a:prstGeom prst="line">
            <a:avLst/>
          </a:prstGeom>
          <a:ln w="63500" cap="rnd">
            <a:solidFill>
              <a:srgbClr val="00FF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3" name="Shape 399"/>
          <p:cNvSpPr/>
          <p:nvPr/>
        </p:nvSpPr>
        <p:spPr>
          <a:xfrm flipV="1">
            <a:off x="14442137" y="3910062"/>
            <a:ext cx="17451" cy="683492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04" name="Shape 400"/>
          <p:cNvSpPr/>
          <p:nvPr/>
        </p:nvSpPr>
        <p:spPr>
          <a:xfrm flipV="1">
            <a:off x="11638369" y="6213571"/>
            <a:ext cx="2822674" cy="29086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05" name="Shape 401"/>
          <p:cNvSpPr txBox="1"/>
          <p:nvPr/>
        </p:nvSpPr>
        <p:spPr>
          <a:xfrm>
            <a:off x="13683025" y="3321109"/>
            <a:ext cx="810009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206" name="Shape 402"/>
          <p:cNvSpPr txBox="1"/>
          <p:nvPr/>
        </p:nvSpPr>
        <p:spPr>
          <a:xfrm>
            <a:off x="9560265" y="3321109"/>
            <a:ext cx="495895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207" name="Shape 403"/>
          <p:cNvSpPr/>
          <p:nvPr/>
        </p:nvSpPr>
        <p:spPr>
          <a:xfrm flipH="1" flipV="1">
            <a:off x="14434866" y="5765667"/>
            <a:ext cx="8726" cy="423182"/>
          </a:xfrm>
          <a:prstGeom prst="line">
            <a:avLst/>
          </a:prstGeom>
          <a:ln w="63500" cap="rnd">
            <a:solidFill>
              <a:srgbClr val="00FF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8" name="Shape 404"/>
          <p:cNvSpPr/>
          <p:nvPr/>
        </p:nvSpPr>
        <p:spPr>
          <a:xfrm flipH="1" flipV="1">
            <a:off x="11622372" y="2649239"/>
            <a:ext cx="4363" cy="629685"/>
          </a:xfrm>
          <a:prstGeom prst="line">
            <a:avLst/>
          </a:prstGeom>
          <a:ln w="63500" cap="rnd">
            <a:solidFill>
              <a:srgbClr val="FF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11" name="Shape 405"/>
          <p:cNvGrpSpPr/>
          <p:nvPr/>
        </p:nvGrpSpPr>
        <p:grpSpPr>
          <a:xfrm>
            <a:off x="10061978" y="1751976"/>
            <a:ext cx="3176052" cy="884176"/>
            <a:chOff x="0" y="0"/>
            <a:chExt cx="3176051" cy="884175"/>
          </a:xfrm>
        </p:grpSpPr>
        <p:sp>
          <p:nvSpPr>
            <p:cNvPr id="209" name="Rectangle"/>
            <p:cNvSpPr/>
            <p:nvPr/>
          </p:nvSpPr>
          <p:spPr>
            <a:xfrm>
              <a:off x="-1" y="-1"/>
              <a:ext cx="3176053" cy="884177"/>
            </a:xfrm>
            <a:prstGeom prst="rect">
              <a:avLst/>
            </a:prstGeom>
            <a:noFill/>
            <a:ln w="50800" cap="rnd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0" name="x = 4"/>
            <p:cNvSpPr txBox="1"/>
            <p:nvPr/>
          </p:nvSpPr>
          <p:spPr>
            <a:xfrm>
              <a:off x="-1" y="213785"/>
              <a:ext cx="3176053" cy="456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 = 4</a:t>
              </a:r>
            </a:p>
          </p:txBody>
        </p:sp>
      </p:grpSp>
      <p:sp>
        <p:nvSpPr>
          <p:cNvPr id="212" name="Shape 406"/>
          <p:cNvSpPr/>
          <p:nvPr/>
        </p:nvSpPr>
        <p:spPr>
          <a:xfrm>
            <a:off x="8805516" y="3910062"/>
            <a:ext cx="1209926" cy="5819"/>
          </a:xfrm>
          <a:prstGeom prst="line">
            <a:avLst/>
          </a:prstGeom>
          <a:ln w="63500" cap="rnd">
            <a:solidFill>
              <a:srgbClr val="FF99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3" name="Shape 407"/>
          <p:cNvSpPr/>
          <p:nvPr/>
        </p:nvSpPr>
        <p:spPr>
          <a:xfrm flipV="1">
            <a:off x="8788066" y="3910062"/>
            <a:ext cx="17451" cy="683492"/>
          </a:xfrm>
          <a:prstGeom prst="line">
            <a:avLst/>
          </a:prstGeom>
          <a:ln w="63500" cap="rnd">
            <a:solidFill>
              <a:srgbClr val="FF99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16" name="Shape 408"/>
          <p:cNvGrpSpPr/>
          <p:nvPr/>
        </p:nvGrpSpPr>
        <p:grpSpPr>
          <a:xfrm>
            <a:off x="7083584" y="4602279"/>
            <a:ext cx="3393916" cy="1163390"/>
            <a:chOff x="0" y="0"/>
            <a:chExt cx="3393914" cy="1163389"/>
          </a:xfrm>
        </p:grpSpPr>
        <p:sp>
          <p:nvSpPr>
            <p:cNvPr id="214" name="Rectangle"/>
            <p:cNvSpPr/>
            <p:nvPr/>
          </p:nvSpPr>
          <p:spPr>
            <a:xfrm>
              <a:off x="0" y="-1"/>
              <a:ext cx="3393915" cy="1163391"/>
            </a:xfrm>
            <a:prstGeom prst="rect">
              <a:avLst/>
            </a:prstGeom>
            <a:noFill/>
            <a:ln w="50800" cap="rnd">
              <a:solidFill>
                <a:srgbClr val="FF99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5" name="print(‘不大于')"/>
            <p:cNvSpPr txBox="1"/>
            <p:nvPr/>
          </p:nvSpPr>
          <p:spPr>
            <a:xfrm>
              <a:off x="0" y="295944"/>
              <a:ext cx="3393915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print(‘不大于')</a:t>
              </a:r>
            </a:p>
          </p:txBody>
        </p:sp>
      </p:grpSp>
      <p:sp>
        <p:nvSpPr>
          <p:cNvPr id="217" name="Shape 409"/>
          <p:cNvSpPr/>
          <p:nvPr/>
        </p:nvSpPr>
        <p:spPr>
          <a:xfrm flipH="1">
            <a:off x="8783701" y="6222298"/>
            <a:ext cx="2856120" cy="2909"/>
          </a:xfrm>
          <a:prstGeom prst="line">
            <a:avLst/>
          </a:prstGeom>
          <a:ln w="63500" cap="rnd">
            <a:solidFill>
              <a:srgbClr val="FF99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18" name="Shape 410"/>
          <p:cNvSpPr/>
          <p:nvPr/>
        </p:nvSpPr>
        <p:spPr>
          <a:xfrm flipH="1" flipV="1">
            <a:off x="8757526" y="5777302"/>
            <a:ext cx="8726" cy="423182"/>
          </a:xfrm>
          <a:prstGeom prst="line">
            <a:avLst/>
          </a:prstGeom>
          <a:ln w="63500" cap="rnd">
            <a:solidFill>
              <a:srgbClr val="FF99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9" name="Shape 411"/>
          <p:cNvSpPr/>
          <p:nvPr/>
        </p:nvSpPr>
        <p:spPr>
          <a:xfrm flipV="1">
            <a:off x="11650003" y="6283374"/>
            <a:ext cx="17451" cy="683492"/>
          </a:xfrm>
          <a:prstGeom prst="line">
            <a:avLst/>
          </a:prstGeom>
          <a:ln w="635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394"/>
          <p:cNvSpPr txBox="1"/>
          <p:nvPr>
            <p:ph type="title"/>
          </p:nvPr>
        </p:nvSpPr>
        <p:spPr>
          <a:xfrm>
            <a:off x="1155700" y="1126051"/>
            <a:ext cx="7758111" cy="179431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6600">
                <a:solidFill>
                  <a:srgbClr val="FFD966"/>
                </a:solidFill>
              </a:defRPr>
            </a:lvl1pPr>
          </a:lstStyle>
          <a:p>
            <a:pPr/>
            <a:r>
              <a:t>双分支 if/else</a:t>
            </a:r>
          </a:p>
        </p:txBody>
      </p:sp>
      <p:grpSp>
        <p:nvGrpSpPr>
          <p:cNvPr id="224" name="Shape 396"/>
          <p:cNvGrpSpPr/>
          <p:nvPr/>
        </p:nvGrpSpPr>
        <p:grpSpPr>
          <a:xfrm>
            <a:off x="9980539" y="3241113"/>
            <a:ext cx="3257490" cy="1349532"/>
            <a:chOff x="0" y="0"/>
            <a:chExt cx="3257489" cy="1349530"/>
          </a:xfrm>
        </p:grpSpPr>
        <p:sp>
          <p:nvSpPr>
            <p:cNvPr id="222" name="Polygon"/>
            <p:cNvSpPr/>
            <p:nvPr/>
          </p:nvSpPr>
          <p:spPr>
            <a:xfrm>
              <a:off x="0" y="0"/>
              <a:ext cx="3257490" cy="1349531"/>
            </a:xfrm>
            <a:prstGeom prst="diamond">
              <a:avLst/>
            </a:prstGeom>
            <a:noFill/>
            <a:ln w="508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3" name="x &gt; 2"/>
            <p:cNvSpPr txBox="1"/>
            <p:nvPr/>
          </p:nvSpPr>
          <p:spPr>
            <a:xfrm>
              <a:off x="814371" y="446463"/>
              <a:ext cx="1628746" cy="456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 &gt; 2</a:t>
              </a:r>
            </a:p>
          </p:txBody>
        </p:sp>
      </p:grpSp>
      <p:grpSp>
        <p:nvGrpSpPr>
          <p:cNvPr id="227" name="Shape 397"/>
          <p:cNvGrpSpPr/>
          <p:nvPr/>
        </p:nvGrpSpPr>
        <p:grpSpPr>
          <a:xfrm>
            <a:off x="12784307" y="4613912"/>
            <a:ext cx="3176053" cy="1163390"/>
            <a:chOff x="0" y="0"/>
            <a:chExt cx="3176051" cy="1163389"/>
          </a:xfrm>
        </p:grpSpPr>
        <p:sp>
          <p:nvSpPr>
            <p:cNvPr id="225" name="Rectangle"/>
            <p:cNvSpPr/>
            <p:nvPr/>
          </p:nvSpPr>
          <p:spPr>
            <a:xfrm>
              <a:off x="-1" y="-1"/>
              <a:ext cx="3176053" cy="1163391"/>
            </a:xfrm>
            <a:prstGeom prst="rect">
              <a:avLst/>
            </a:prstGeom>
            <a:noFill/>
            <a:ln w="508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6" name="print(‘大于')"/>
            <p:cNvSpPr txBox="1"/>
            <p:nvPr/>
          </p:nvSpPr>
          <p:spPr>
            <a:xfrm>
              <a:off x="-1" y="295944"/>
              <a:ext cx="3176053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print(‘大于')</a:t>
              </a:r>
            </a:p>
          </p:txBody>
        </p:sp>
      </p:grpSp>
      <p:sp>
        <p:nvSpPr>
          <p:cNvPr id="228" name="Shape 398"/>
          <p:cNvSpPr/>
          <p:nvPr/>
        </p:nvSpPr>
        <p:spPr>
          <a:xfrm flipV="1">
            <a:off x="13214762" y="3892611"/>
            <a:ext cx="1278273" cy="11634"/>
          </a:xfrm>
          <a:prstGeom prst="line">
            <a:avLst/>
          </a:prstGeom>
          <a:ln w="63500" cap="rnd">
            <a:solidFill>
              <a:srgbClr val="00FF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9" name="Shape 399"/>
          <p:cNvSpPr/>
          <p:nvPr/>
        </p:nvSpPr>
        <p:spPr>
          <a:xfrm flipV="1">
            <a:off x="14442137" y="3910062"/>
            <a:ext cx="17451" cy="683492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30" name="Shape 400"/>
          <p:cNvSpPr/>
          <p:nvPr/>
        </p:nvSpPr>
        <p:spPr>
          <a:xfrm flipV="1">
            <a:off x="11638369" y="6213571"/>
            <a:ext cx="2822674" cy="29086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Shape 401"/>
          <p:cNvSpPr txBox="1"/>
          <p:nvPr/>
        </p:nvSpPr>
        <p:spPr>
          <a:xfrm>
            <a:off x="13683025" y="3321109"/>
            <a:ext cx="810009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232" name="Shape 402"/>
          <p:cNvSpPr txBox="1"/>
          <p:nvPr/>
        </p:nvSpPr>
        <p:spPr>
          <a:xfrm>
            <a:off x="9560265" y="3321109"/>
            <a:ext cx="495895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233" name="Shape 403"/>
          <p:cNvSpPr/>
          <p:nvPr/>
        </p:nvSpPr>
        <p:spPr>
          <a:xfrm flipH="1" flipV="1">
            <a:off x="14434866" y="5765667"/>
            <a:ext cx="8726" cy="423182"/>
          </a:xfrm>
          <a:prstGeom prst="line">
            <a:avLst/>
          </a:prstGeom>
          <a:ln w="63500" cap="rnd">
            <a:solidFill>
              <a:srgbClr val="00FF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Shape 404"/>
          <p:cNvSpPr/>
          <p:nvPr/>
        </p:nvSpPr>
        <p:spPr>
          <a:xfrm flipH="1" flipV="1">
            <a:off x="11622372" y="2649239"/>
            <a:ext cx="4363" cy="629685"/>
          </a:xfrm>
          <a:prstGeom prst="line">
            <a:avLst/>
          </a:prstGeom>
          <a:ln w="63500" cap="rnd">
            <a:solidFill>
              <a:srgbClr val="FF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37" name="Shape 405"/>
          <p:cNvGrpSpPr/>
          <p:nvPr/>
        </p:nvGrpSpPr>
        <p:grpSpPr>
          <a:xfrm>
            <a:off x="10061978" y="1751976"/>
            <a:ext cx="3176052" cy="884176"/>
            <a:chOff x="0" y="0"/>
            <a:chExt cx="3176051" cy="884175"/>
          </a:xfrm>
        </p:grpSpPr>
        <p:sp>
          <p:nvSpPr>
            <p:cNvPr id="235" name="Rectangle"/>
            <p:cNvSpPr/>
            <p:nvPr/>
          </p:nvSpPr>
          <p:spPr>
            <a:xfrm>
              <a:off x="-1" y="-1"/>
              <a:ext cx="3176053" cy="884177"/>
            </a:xfrm>
            <a:prstGeom prst="rect">
              <a:avLst/>
            </a:prstGeom>
            <a:noFill/>
            <a:ln w="50800" cap="rnd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6" name="x = 4"/>
            <p:cNvSpPr txBox="1"/>
            <p:nvPr/>
          </p:nvSpPr>
          <p:spPr>
            <a:xfrm>
              <a:off x="-1" y="213785"/>
              <a:ext cx="3176053" cy="456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 = 4</a:t>
              </a:r>
            </a:p>
          </p:txBody>
        </p:sp>
      </p:grpSp>
      <p:sp>
        <p:nvSpPr>
          <p:cNvPr id="238" name="Shape 406"/>
          <p:cNvSpPr/>
          <p:nvPr/>
        </p:nvSpPr>
        <p:spPr>
          <a:xfrm flipV="1">
            <a:off x="8805516" y="3915879"/>
            <a:ext cx="1278273" cy="11634"/>
          </a:xfrm>
          <a:prstGeom prst="line">
            <a:avLst/>
          </a:prstGeom>
          <a:ln w="63500" cap="rnd">
            <a:solidFill>
              <a:srgbClr val="FF99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9" name="Shape 407"/>
          <p:cNvSpPr/>
          <p:nvPr/>
        </p:nvSpPr>
        <p:spPr>
          <a:xfrm flipV="1">
            <a:off x="8788066" y="3910062"/>
            <a:ext cx="17451" cy="683492"/>
          </a:xfrm>
          <a:prstGeom prst="line">
            <a:avLst/>
          </a:prstGeom>
          <a:ln w="63500" cap="rnd">
            <a:solidFill>
              <a:srgbClr val="FF99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40" name="Shape 409"/>
          <p:cNvSpPr/>
          <p:nvPr/>
        </p:nvSpPr>
        <p:spPr>
          <a:xfrm flipH="1">
            <a:off x="8783701" y="6222298"/>
            <a:ext cx="2856120" cy="2909"/>
          </a:xfrm>
          <a:prstGeom prst="line">
            <a:avLst/>
          </a:prstGeom>
          <a:ln w="63500" cap="rnd">
            <a:solidFill>
              <a:srgbClr val="FF99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Shape 410"/>
          <p:cNvSpPr/>
          <p:nvPr/>
        </p:nvSpPr>
        <p:spPr>
          <a:xfrm flipH="1" flipV="1">
            <a:off x="8757526" y="5777302"/>
            <a:ext cx="8726" cy="423182"/>
          </a:xfrm>
          <a:prstGeom prst="line">
            <a:avLst/>
          </a:prstGeom>
          <a:ln w="63500" cap="rnd">
            <a:solidFill>
              <a:srgbClr val="FF99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2" name="Shape 411"/>
          <p:cNvSpPr/>
          <p:nvPr/>
        </p:nvSpPr>
        <p:spPr>
          <a:xfrm flipV="1">
            <a:off x="11650003" y="6283374"/>
            <a:ext cx="17451" cy="683492"/>
          </a:xfrm>
          <a:prstGeom prst="line">
            <a:avLst/>
          </a:prstGeom>
          <a:ln w="635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45" name="Shape 412"/>
          <p:cNvGrpSpPr/>
          <p:nvPr/>
        </p:nvGrpSpPr>
        <p:grpSpPr>
          <a:xfrm>
            <a:off x="10015442" y="6940691"/>
            <a:ext cx="3176052" cy="884176"/>
            <a:chOff x="0" y="0"/>
            <a:chExt cx="3176051" cy="884175"/>
          </a:xfrm>
        </p:grpSpPr>
        <p:sp>
          <p:nvSpPr>
            <p:cNvPr id="243" name="Rectangle"/>
            <p:cNvSpPr/>
            <p:nvPr/>
          </p:nvSpPr>
          <p:spPr>
            <a:xfrm>
              <a:off x="-1" y="-1"/>
              <a:ext cx="3176053" cy="884177"/>
            </a:xfrm>
            <a:prstGeom prst="rect">
              <a:avLst/>
            </a:prstGeom>
            <a:noFill/>
            <a:ln w="50800" cap="rnd">
              <a:solidFill>
                <a:srgbClr val="00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3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4" name="print(‘完成')"/>
            <p:cNvSpPr txBox="1"/>
            <p:nvPr/>
          </p:nvSpPr>
          <p:spPr>
            <a:xfrm>
              <a:off x="-1" y="149987"/>
              <a:ext cx="3176053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print(‘完成')</a:t>
              </a:r>
            </a:p>
          </p:txBody>
        </p:sp>
      </p:grpSp>
      <p:sp>
        <p:nvSpPr>
          <p:cNvPr id="246" name="Shape 418"/>
          <p:cNvSpPr txBox="1"/>
          <p:nvPr/>
        </p:nvSpPr>
        <p:spPr>
          <a:xfrm>
            <a:off x="1109118" y="3611144"/>
            <a:ext cx="4814101" cy="388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= 4</a:t>
            </a:r>
            <a:endParaRPr>
              <a:solidFill>
                <a:srgbClr val="000000"/>
              </a:solidFill>
            </a:endParaRPr>
          </a:p>
          <a:p>
            <a:pPr algn="ctr"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x &gt; 2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print(‘大于')</a:t>
            </a:r>
          </a:p>
          <a:p>
            <a:pPr>
              <a:defRPr sz="30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else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print(‘不大于')</a:t>
            </a:r>
          </a:p>
          <a:p>
            <a:pPr algn="ctr">
              <a:defRPr sz="30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30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print(‘完成')</a:t>
            </a:r>
          </a:p>
        </p:txBody>
      </p:sp>
      <p:grpSp>
        <p:nvGrpSpPr>
          <p:cNvPr id="249" name="Shape 408"/>
          <p:cNvGrpSpPr/>
          <p:nvPr/>
        </p:nvGrpSpPr>
        <p:grpSpPr>
          <a:xfrm>
            <a:off x="7083584" y="4602279"/>
            <a:ext cx="3393916" cy="1163390"/>
            <a:chOff x="0" y="0"/>
            <a:chExt cx="3393914" cy="1163389"/>
          </a:xfrm>
        </p:grpSpPr>
        <p:sp>
          <p:nvSpPr>
            <p:cNvPr id="247" name="Rectangle"/>
            <p:cNvSpPr/>
            <p:nvPr/>
          </p:nvSpPr>
          <p:spPr>
            <a:xfrm>
              <a:off x="0" y="-1"/>
              <a:ext cx="3393915" cy="1163391"/>
            </a:xfrm>
            <a:prstGeom prst="rect">
              <a:avLst/>
            </a:prstGeom>
            <a:noFill/>
            <a:ln w="50800" cap="rnd">
              <a:solidFill>
                <a:srgbClr val="FF99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8" name="print(‘不大于')"/>
            <p:cNvSpPr txBox="1"/>
            <p:nvPr/>
          </p:nvSpPr>
          <p:spPr>
            <a:xfrm>
              <a:off x="0" y="295944"/>
              <a:ext cx="3393915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print(‘不大于')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458"/>
          <p:cNvSpPr/>
          <p:nvPr/>
        </p:nvSpPr>
        <p:spPr>
          <a:xfrm>
            <a:off x="955899" y="4404943"/>
            <a:ext cx="4726521" cy="2298601"/>
          </a:xfrm>
          <a:prstGeom prst="rect">
            <a:avLst/>
          </a:prstGeom>
          <a:ln w="50800" cap="rnd">
            <a:solidFill>
              <a:srgbClr val="FFFF00"/>
            </a:solidFill>
            <a:miter/>
          </a:ln>
        </p:spPr>
        <p:txBody>
          <a:bodyPr lIns="45719" rIns="45719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2" name="Shape 394"/>
          <p:cNvSpPr txBox="1"/>
          <p:nvPr>
            <p:ph type="title"/>
          </p:nvPr>
        </p:nvSpPr>
        <p:spPr>
          <a:xfrm>
            <a:off x="1155700" y="745588"/>
            <a:ext cx="7758111" cy="179431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6600">
                <a:solidFill>
                  <a:srgbClr val="FFD966"/>
                </a:solidFill>
              </a:defRPr>
            </a:lvl1pPr>
          </a:lstStyle>
          <a:p>
            <a:pPr/>
            <a:r>
              <a:t>语句块</a:t>
            </a:r>
          </a:p>
        </p:txBody>
      </p:sp>
      <p:sp>
        <p:nvSpPr>
          <p:cNvPr id="253" name="Shape 418"/>
          <p:cNvSpPr txBox="1"/>
          <p:nvPr/>
        </p:nvSpPr>
        <p:spPr>
          <a:xfrm>
            <a:off x="1109118" y="3611144"/>
            <a:ext cx="4814101" cy="388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= 4</a:t>
            </a:r>
            <a:endParaRPr>
              <a:solidFill>
                <a:srgbClr val="000000"/>
              </a:solidFill>
            </a:endParaRPr>
          </a:p>
          <a:p>
            <a:pPr algn="ctr"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x &gt; 2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print('大于')</a:t>
            </a:r>
          </a:p>
          <a:p>
            <a:pPr>
              <a:defRPr sz="30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else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print('不大于')</a:t>
            </a:r>
          </a:p>
          <a:p>
            <a:pPr algn="ctr">
              <a:defRPr sz="30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30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print(‘完成')</a:t>
            </a:r>
          </a:p>
        </p:txBody>
      </p:sp>
      <p:sp>
        <p:nvSpPr>
          <p:cNvPr id="254" name="Shape 440"/>
          <p:cNvSpPr/>
          <p:nvPr/>
        </p:nvSpPr>
        <p:spPr>
          <a:xfrm>
            <a:off x="6891552" y="3024704"/>
            <a:ext cx="9189200" cy="3378201"/>
          </a:xfrm>
          <a:prstGeom prst="rect">
            <a:avLst/>
          </a:prstGeom>
          <a:ln w="50800" cap="rnd">
            <a:solidFill>
              <a:srgbClr val="FFFF00"/>
            </a:solidFill>
            <a:miter/>
          </a:ln>
        </p:spPr>
        <p:txBody>
          <a:bodyPr lIns="45719" rIns="45719"/>
          <a:lstStyle/>
          <a:p>
            <a:pPr algn="ctr">
              <a:defRPr>
                <a:solidFill>
                  <a:srgbClr val="FFFF00"/>
                </a:solidFill>
              </a:defRPr>
            </a:pPr>
          </a:p>
        </p:txBody>
      </p:sp>
      <p:grpSp>
        <p:nvGrpSpPr>
          <p:cNvPr id="257" name="Shape 396"/>
          <p:cNvGrpSpPr/>
          <p:nvPr/>
        </p:nvGrpSpPr>
        <p:grpSpPr>
          <a:xfrm>
            <a:off x="9980539" y="3241113"/>
            <a:ext cx="3257490" cy="1349532"/>
            <a:chOff x="0" y="0"/>
            <a:chExt cx="3257489" cy="1349530"/>
          </a:xfrm>
        </p:grpSpPr>
        <p:sp>
          <p:nvSpPr>
            <p:cNvPr id="255" name="Polygon"/>
            <p:cNvSpPr/>
            <p:nvPr/>
          </p:nvSpPr>
          <p:spPr>
            <a:xfrm>
              <a:off x="0" y="0"/>
              <a:ext cx="3257490" cy="1349531"/>
            </a:xfrm>
            <a:prstGeom prst="diamond">
              <a:avLst/>
            </a:prstGeom>
            <a:noFill/>
            <a:ln w="508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6" name="x &gt; 2"/>
            <p:cNvSpPr txBox="1"/>
            <p:nvPr/>
          </p:nvSpPr>
          <p:spPr>
            <a:xfrm>
              <a:off x="814371" y="446463"/>
              <a:ext cx="1628746" cy="456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 &gt; 2</a:t>
              </a:r>
            </a:p>
          </p:txBody>
        </p:sp>
      </p:grpSp>
      <p:grpSp>
        <p:nvGrpSpPr>
          <p:cNvPr id="260" name="Shape 397"/>
          <p:cNvGrpSpPr/>
          <p:nvPr/>
        </p:nvGrpSpPr>
        <p:grpSpPr>
          <a:xfrm>
            <a:off x="12784307" y="4613912"/>
            <a:ext cx="3176053" cy="1163390"/>
            <a:chOff x="0" y="0"/>
            <a:chExt cx="3176051" cy="1163389"/>
          </a:xfrm>
        </p:grpSpPr>
        <p:sp>
          <p:nvSpPr>
            <p:cNvPr id="258" name="Rectangle"/>
            <p:cNvSpPr/>
            <p:nvPr/>
          </p:nvSpPr>
          <p:spPr>
            <a:xfrm>
              <a:off x="-1" y="-1"/>
              <a:ext cx="3176053" cy="1163391"/>
            </a:xfrm>
            <a:prstGeom prst="rect">
              <a:avLst/>
            </a:prstGeom>
            <a:noFill/>
            <a:ln w="508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9" name="print(‘大于')"/>
            <p:cNvSpPr txBox="1"/>
            <p:nvPr/>
          </p:nvSpPr>
          <p:spPr>
            <a:xfrm>
              <a:off x="-1" y="295944"/>
              <a:ext cx="3176053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print(‘大于')</a:t>
              </a:r>
            </a:p>
          </p:txBody>
        </p:sp>
      </p:grpSp>
      <p:sp>
        <p:nvSpPr>
          <p:cNvPr id="261" name="Shape 398"/>
          <p:cNvSpPr/>
          <p:nvPr/>
        </p:nvSpPr>
        <p:spPr>
          <a:xfrm flipV="1">
            <a:off x="13214762" y="3892611"/>
            <a:ext cx="1278273" cy="11634"/>
          </a:xfrm>
          <a:prstGeom prst="line">
            <a:avLst/>
          </a:prstGeom>
          <a:ln w="63500" cap="rnd">
            <a:solidFill>
              <a:srgbClr val="00FF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2" name="Shape 399"/>
          <p:cNvSpPr/>
          <p:nvPr/>
        </p:nvSpPr>
        <p:spPr>
          <a:xfrm flipV="1">
            <a:off x="14442137" y="3910062"/>
            <a:ext cx="17451" cy="683492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63" name="Shape 400"/>
          <p:cNvSpPr/>
          <p:nvPr/>
        </p:nvSpPr>
        <p:spPr>
          <a:xfrm flipV="1">
            <a:off x="11638369" y="6213571"/>
            <a:ext cx="2822674" cy="29086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64" name="Shape 401"/>
          <p:cNvSpPr txBox="1"/>
          <p:nvPr/>
        </p:nvSpPr>
        <p:spPr>
          <a:xfrm>
            <a:off x="13683025" y="3321109"/>
            <a:ext cx="810009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265" name="Shape 402"/>
          <p:cNvSpPr txBox="1"/>
          <p:nvPr/>
        </p:nvSpPr>
        <p:spPr>
          <a:xfrm>
            <a:off x="9560265" y="3321109"/>
            <a:ext cx="495895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266" name="Shape 403"/>
          <p:cNvSpPr/>
          <p:nvPr/>
        </p:nvSpPr>
        <p:spPr>
          <a:xfrm flipH="1" flipV="1">
            <a:off x="14434866" y="5765667"/>
            <a:ext cx="8726" cy="423182"/>
          </a:xfrm>
          <a:prstGeom prst="line">
            <a:avLst/>
          </a:prstGeom>
          <a:ln w="63500" cap="rnd">
            <a:solidFill>
              <a:srgbClr val="00FF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7" name="Shape 404"/>
          <p:cNvSpPr/>
          <p:nvPr/>
        </p:nvSpPr>
        <p:spPr>
          <a:xfrm flipH="1" flipV="1">
            <a:off x="11622372" y="2649239"/>
            <a:ext cx="4363" cy="629685"/>
          </a:xfrm>
          <a:prstGeom prst="line">
            <a:avLst/>
          </a:prstGeom>
          <a:ln w="63500" cap="rnd">
            <a:solidFill>
              <a:srgbClr val="FF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70" name="Shape 405"/>
          <p:cNvGrpSpPr/>
          <p:nvPr/>
        </p:nvGrpSpPr>
        <p:grpSpPr>
          <a:xfrm>
            <a:off x="10061978" y="1751976"/>
            <a:ext cx="3176052" cy="884176"/>
            <a:chOff x="0" y="0"/>
            <a:chExt cx="3176051" cy="884175"/>
          </a:xfrm>
        </p:grpSpPr>
        <p:sp>
          <p:nvSpPr>
            <p:cNvPr id="268" name="Rectangle"/>
            <p:cNvSpPr/>
            <p:nvPr/>
          </p:nvSpPr>
          <p:spPr>
            <a:xfrm>
              <a:off x="-1" y="-1"/>
              <a:ext cx="3176053" cy="884177"/>
            </a:xfrm>
            <a:prstGeom prst="rect">
              <a:avLst/>
            </a:prstGeom>
            <a:noFill/>
            <a:ln w="50800" cap="rnd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9" name="x = 4"/>
            <p:cNvSpPr txBox="1"/>
            <p:nvPr/>
          </p:nvSpPr>
          <p:spPr>
            <a:xfrm>
              <a:off x="-1" y="213785"/>
              <a:ext cx="3176053" cy="456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 = 4</a:t>
              </a:r>
            </a:p>
          </p:txBody>
        </p:sp>
      </p:grpSp>
      <p:sp>
        <p:nvSpPr>
          <p:cNvPr id="271" name="Shape 406"/>
          <p:cNvSpPr/>
          <p:nvPr/>
        </p:nvSpPr>
        <p:spPr>
          <a:xfrm flipV="1">
            <a:off x="8805516" y="3915879"/>
            <a:ext cx="1278273" cy="11634"/>
          </a:xfrm>
          <a:prstGeom prst="line">
            <a:avLst/>
          </a:prstGeom>
          <a:ln w="63500" cap="rnd">
            <a:solidFill>
              <a:srgbClr val="FF99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72" name="Shape 407"/>
          <p:cNvSpPr/>
          <p:nvPr/>
        </p:nvSpPr>
        <p:spPr>
          <a:xfrm flipV="1">
            <a:off x="8788066" y="3910062"/>
            <a:ext cx="17451" cy="683492"/>
          </a:xfrm>
          <a:prstGeom prst="line">
            <a:avLst/>
          </a:prstGeom>
          <a:ln w="63500" cap="rnd">
            <a:solidFill>
              <a:srgbClr val="FF99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73" name="Shape 409"/>
          <p:cNvSpPr/>
          <p:nvPr/>
        </p:nvSpPr>
        <p:spPr>
          <a:xfrm flipH="1">
            <a:off x="8783701" y="6222298"/>
            <a:ext cx="2856120" cy="2909"/>
          </a:xfrm>
          <a:prstGeom prst="line">
            <a:avLst/>
          </a:prstGeom>
          <a:ln w="63500" cap="rnd">
            <a:solidFill>
              <a:srgbClr val="FF99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74" name="Shape 410"/>
          <p:cNvSpPr/>
          <p:nvPr/>
        </p:nvSpPr>
        <p:spPr>
          <a:xfrm flipH="1" flipV="1">
            <a:off x="8757526" y="5777302"/>
            <a:ext cx="8726" cy="423182"/>
          </a:xfrm>
          <a:prstGeom prst="line">
            <a:avLst/>
          </a:prstGeom>
          <a:ln w="63500" cap="rnd">
            <a:solidFill>
              <a:srgbClr val="FF99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75" name="Shape 411"/>
          <p:cNvSpPr/>
          <p:nvPr/>
        </p:nvSpPr>
        <p:spPr>
          <a:xfrm flipV="1">
            <a:off x="11650003" y="6283374"/>
            <a:ext cx="17451" cy="683492"/>
          </a:xfrm>
          <a:prstGeom prst="line">
            <a:avLst/>
          </a:prstGeom>
          <a:ln w="635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78" name="Shape 412"/>
          <p:cNvGrpSpPr/>
          <p:nvPr/>
        </p:nvGrpSpPr>
        <p:grpSpPr>
          <a:xfrm>
            <a:off x="10015442" y="6940691"/>
            <a:ext cx="3176052" cy="884176"/>
            <a:chOff x="0" y="0"/>
            <a:chExt cx="3176051" cy="884175"/>
          </a:xfrm>
        </p:grpSpPr>
        <p:sp>
          <p:nvSpPr>
            <p:cNvPr id="276" name="Rectangle"/>
            <p:cNvSpPr/>
            <p:nvPr/>
          </p:nvSpPr>
          <p:spPr>
            <a:xfrm>
              <a:off x="-1" y="-1"/>
              <a:ext cx="3176053" cy="884177"/>
            </a:xfrm>
            <a:prstGeom prst="rect">
              <a:avLst/>
            </a:prstGeom>
            <a:noFill/>
            <a:ln w="50800" cap="rnd">
              <a:solidFill>
                <a:srgbClr val="00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3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print(‘完成')"/>
            <p:cNvSpPr txBox="1"/>
            <p:nvPr/>
          </p:nvSpPr>
          <p:spPr>
            <a:xfrm>
              <a:off x="-1" y="149987"/>
              <a:ext cx="3176053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print(‘完成')</a:t>
              </a:r>
            </a:p>
          </p:txBody>
        </p:sp>
      </p:grpSp>
      <p:grpSp>
        <p:nvGrpSpPr>
          <p:cNvPr id="281" name="Shape 408"/>
          <p:cNvGrpSpPr/>
          <p:nvPr/>
        </p:nvGrpSpPr>
        <p:grpSpPr>
          <a:xfrm>
            <a:off x="7083584" y="4602279"/>
            <a:ext cx="3393916" cy="1163390"/>
            <a:chOff x="0" y="0"/>
            <a:chExt cx="3393914" cy="1163389"/>
          </a:xfrm>
        </p:grpSpPr>
        <p:sp>
          <p:nvSpPr>
            <p:cNvPr id="279" name="Rectangle"/>
            <p:cNvSpPr/>
            <p:nvPr/>
          </p:nvSpPr>
          <p:spPr>
            <a:xfrm>
              <a:off x="0" y="-1"/>
              <a:ext cx="3393915" cy="1163391"/>
            </a:xfrm>
            <a:prstGeom prst="rect">
              <a:avLst/>
            </a:prstGeom>
            <a:noFill/>
            <a:ln w="50800" cap="rnd">
              <a:solidFill>
                <a:srgbClr val="FF99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0" name="print(‘不大于')"/>
            <p:cNvSpPr txBox="1"/>
            <p:nvPr/>
          </p:nvSpPr>
          <p:spPr>
            <a:xfrm>
              <a:off x="0" y="295944"/>
              <a:ext cx="3393915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print(‘不大于')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465"/>
          <p:cNvSpPr txBox="1"/>
          <p:nvPr>
            <p:ph type="title"/>
          </p:nvPr>
        </p:nvSpPr>
        <p:spPr>
          <a:xfrm>
            <a:off x="1155699" y="745588"/>
            <a:ext cx="5759365" cy="179431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多分支</a:t>
            </a:r>
          </a:p>
        </p:txBody>
      </p:sp>
      <p:sp>
        <p:nvSpPr>
          <p:cNvPr id="284" name="Shape 466"/>
          <p:cNvSpPr txBox="1"/>
          <p:nvPr/>
        </p:nvSpPr>
        <p:spPr>
          <a:xfrm>
            <a:off x="1023921" y="3181349"/>
            <a:ext cx="5102700" cy="396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</a:t>
            </a:r>
            <a:r>
              <a:rPr>
                <a:solidFill>
                  <a:srgbClr val="FFFFFF"/>
                </a:solidFill>
              </a:rPr>
              <a:t> x &lt; 2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FF00"/>
                </a:solidFill>
              </a:rPr>
              <a:t>print(</a:t>
            </a:r>
            <a:r>
              <a:t>'小'</a:t>
            </a:r>
            <a:r>
              <a:rPr>
                <a:solidFill>
                  <a:srgbClr val="00FF00"/>
                </a:solidFill>
              </a:rPr>
              <a:t>)</a:t>
            </a:r>
          </a:p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elif</a:t>
            </a:r>
            <a:r>
              <a:rPr>
                <a:solidFill>
                  <a:srgbClr val="FFFFFF"/>
                </a:solidFill>
              </a:rPr>
              <a:t> x &lt; 10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FF00"/>
                </a:solidFill>
              </a:rPr>
              <a:t>print(</a:t>
            </a:r>
            <a:r>
              <a:t>'中'</a:t>
            </a:r>
            <a:r>
              <a:rPr>
                <a:solidFill>
                  <a:srgbClr val="00FF00"/>
                </a:solidFill>
              </a:rPr>
              <a:t>)</a:t>
            </a:r>
          </a:p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else</a:t>
            </a:r>
            <a:r>
              <a:rPr>
                <a:solidFill>
                  <a:srgbClr val="FFFFFF"/>
                </a:solidFill>
              </a:rPr>
              <a:t>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FF00"/>
                </a:solidFill>
              </a:rPr>
              <a:t>print(</a:t>
            </a:r>
            <a:r>
              <a:t>'大'</a:t>
            </a:r>
            <a:r>
              <a:rPr>
                <a:solidFill>
                  <a:srgbClr val="00FF00"/>
                </a:solidFill>
              </a:rPr>
              <a:t>)</a:t>
            </a:r>
          </a:p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(‘完成'</a:t>
            </a:r>
            <a:r>
              <a:t>)</a:t>
            </a:r>
          </a:p>
        </p:txBody>
      </p:sp>
      <p:grpSp>
        <p:nvGrpSpPr>
          <p:cNvPr id="287" name="Shape 467"/>
          <p:cNvGrpSpPr/>
          <p:nvPr/>
        </p:nvGrpSpPr>
        <p:grpSpPr>
          <a:xfrm>
            <a:off x="7796411" y="2286710"/>
            <a:ext cx="3139424" cy="1300744"/>
            <a:chOff x="0" y="0"/>
            <a:chExt cx="3139422" cy="1300742"/>
          </a:xfrm>
        </p:grpSpPr>
        <p:sp>
          <p:nvSpPr>
            <p:cNvPr id="285" name="Polygon"/>
            <p:cNvSpPr/>
            <p:nvPr/>
          </p:nvSpPr>
          <p:spPr>
            <a:xfrm>
              <a:off x="0" y="0"/>
              <a:ext cx="3139423" cy="1300743"/>
            </a:xfrm>
            <a:prstGeom prst="diamond">
              <a:avLst/>
            </a:prstGeom>
            <a:noFill/>
            <a:ln w="508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6" name="x &lt; 2"/>
            <p:cNvSpPr txBox="1"/>
            <p:nvPr/>
          </p:nvSpPr>
          <p:spPr>
            <a:xfrm>
              <a:off x="784855" y="391357"/>
              <a:ext cx="1569713" cy="518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7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 &lt; 2</a:t>
              </a:r>
            </a:p>
          </p:txBody>
        </p:sp>
      </p:grpSp>
      <p:grpSp>
        <p:nvGrpSpPr>
          <p:cNvPr id="290" name="Shape 468"/>
          <p:cNvGrpSpPr/>
          <p:nvPr/>
        </p:nvGrpSpPr>
        <p:grpSpPr>
          <a:xfrm>
            <a:off x="11552612" y="2376409"/>
            <a:ext cx="3061024" cy="1121166"/>
            <a:chOff x="0" y="0"/>
            <a:chExt cx="3061023" cy="1121164"/>
          </a:xfrm>
        </p:grpSpPr>
        <p:sp>
          <p:nvSpPr>
            <p:cNvPr id="288" name="Rectangle"/>
            <p:cNvSpPr/>
            <p:nvPr/>
          </p:nvSpPr>
          <p:spPr>
            <a:xfrm>
              <a:off x="-1" y="0"/>
              <a:ext cx="3061025" cy="1121165"/>
            </a:xfrm>
            <a:prstGeom prst="rect">
              <a:avLst/>
            </a:prstGeom>
            <a:noFill/>
            <a:ln w="508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9" name="print(‘小')"/>
            <p:cNvSpPr txBox="1"/>
            <p:nvPr/>
          </p:nvSpPr>
          <p:spPr>
            <a:xfrm>
              <a:off x="-1" y="274832"/>
              <a:ext cx="3061025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print(‘小')</a:t>
              </a:r>
            </a:p>
          </p:txBody>
        </p:sp>
      </p:grpSp>
      <p:sp>
        <p:nvSpPr>
          <p:cNvPr id="291" name="Shape 469"/>
          <p:cNvSpPr/>
          <p:nvPr/>
        </p:nvSpPr>
        <p:spPr>
          <a:xfrm flipH="1">
            <a:off x="10986368" y="2941110"/>
            <a:ext cx="528402" cy="1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92" name="Shape 470"/>
          <p:cNvSpPr/>
          <p:nvPr/>
        </p:nvSpPr>
        <p:spPr>
          <a:xfrm flipV="1">
            <a:off x="9427836" y="6893650"/>
            <a:ext cx="5728197" cy="91114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93" name="Shape 471"/>
          <p:cNvSpPr txBox="1"/>
          <p:nvPr/>
        </p:nvSpPr>
        <p:spPr>
          <a:xfrm>
            <a:off x="10389312" y="2221033"/>
            <a:ext cx="695266" cy="456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294" name="Shape 472"/>
          <p:cNvSpPr txBox="1"/>
          <p:nvPr/>
        </p:nvSpPr>
        <p:spPr>
          <a:xfrm>
            <a:off x="8658373" y="3521688"/>
            <a:ext cx="477813" cy="456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295" name="Shape 473"/>
          <p:cNvSpPr/>
          <p:nvPr/>
        </p:nvSpPr>
        <p:spPr>
          <a:xfrm flipH="1" flipV="1">
            <a:off x="15139225" y="2955278"/>
            <a:ext cx="33638" cy="3955201"/>
          </a:xfrm>
          <a:prstGeom prst="line">
            <a:avLst/>
          </a:prstGeom>
          <a:ln w="63500" cap="rnd">
            <a:solidFill>
              <a:srgbClr val="00FF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6" name="Shape 474"/>
          <p:cNvSpPr/>
          <p:nvPr/>
        </p:nvSpPr>
        <p:spPr>
          <a:xfrm flipH="1" flipV="1">
            <a:off x="9378747" y="1716348"/>
            <a:ext cx="4238" cy="606803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97" name="Shape 475"/>
          <p:cNvSpPr/>
          <p:nvPr/>
        </p:nvSpPr>
        <p:spPr>
          <a:xfrm flipV="1">
            <a:off x="9382985" y="6743716"/>
            <a:ext cx="16687" cy="658715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00" name="Shape 476"/>
          <p:cNvGrpSpPr/>
          <p:nvPr/>
        </p:nvGrpSpPr>
        <p:grpSpPr>
          <a:xfrm>
            <a:off x="7807624" y="7377203"/>
            <a:ext cx="3061024" cy="852066"/>
            <a:chOff x="0" y="0"/>
            <a:chExt cx="3061023" cy="852065"/>
          </a:xfrm>
        </p:grpSpPr>
        <p:sp>
          <p:nvSpPr>
            <p:cNvPr id="298" name="Rectangle"/>
            <p:cNvSpPr/>
            <p:nvPr/>
          </p:nvSpPr>
          <p:spPr>
            <a:xfrm>
              <a:off x="-1" y="-1"/>
              <a:ext cx="3061025" cy="852067"/>
            </a:xfrm>
            <a:prstGeom prst="rect">
              <a:avLst/>
            </a:prstGeom>
            <a:noFill/>
            <a:ln w="508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3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9" name="print(‘完成')"/>
            <p:cNvSpPr txBox="1"/>
            <p:nvPr/>
          </p:nvSpPr>
          <p:spPr>
            <a:xfrm>
              <a:off x="-1" y="133932"/>
              <a:ext cx="3061025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print(‘完成')</a:t>
              </a:r>
            </a:p>
          </p:txBody>
        </p:sp>
      </p:grpSp>
      <p:grpSp>
        <p:nvGrpSpPr>
          <p:cNvPr id="303" name="Shape 477"/>
          <p:cNvGrpSpPr/>
          <p:nvPr/>
        </p:nvGrpSpPr>
        <p:grpSpPr>
          <a:xfrm>
            <a:off x="7785199" y="4002228"/>
            <a:ext cx="3139424" cy="1300744"/>
            <a:chOff x="0" y="0"/>
            <a:chExt cx="3139422" cy="1300742"/>
          </a:xfrm>
        </p:grpSpPr>
        <p:sp>
          <p:nvSpPr>
            <p:cNvPr id="301" name="Polygon"/>
            <p:cNvSpPr/>
            <p:nvPr/>
          </p:nvSpPr>
          <p:spPr>
            <a:xfrm>
              <a:off x="0" y="0"/>
              <a:ext cx="3139423" cy="1300743"/>
            </a:xfrm>
            <a:prstGeom prst="diamond">
              <a:avLst/>
            </a:prstGeom>
            <a:noFill/>
            <a:ln w="508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2" name="x &lt; 10"/>
            <p:cNvSpPr txBox="1"/>
            <p:nvPr/>
          </p:nvSpPr>
          <p:spPr>
            <a:xfrm>
              <a:off x="784855" y="391357"/>
              <a:ext cx="1569713" cy="518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7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 &lt; 10</a:t>
              </a:r>
            </a:p>
          </p:txBody>
        </p:sp>
      </p:grpSp>
      <p:grpSp>
        <p:nvGrpSpPr>
          <p:cNvPr id="306" name="Shape 478"/>
          <p:cNvGrpSpPr/>
          <p:nvPr/>
        </p:nvGrpSpPr>
        <p:grpSpPr>
          <a:xfrm>
            <a:off x="11541400" y="4091928"/>
            <a:ext cx="3061024" cy="1121166"/>
            <a:chOff x="0" y="0"/>
            <a:chExt cx="3061023" cy="1121164"/>
          </a:xfrm>
        </p:grpSpPr>
        <p:sp>
          <p:nvSpPr>
            <p:cNvPr id="304" name="Rectangle"/>
            <p:cNvSpPr/>
            <p:nvPr/>
          </p:nvSpPr>
          <p:spPr>
            <a:xfrm>
              <a:off x="-1" y="0"/>
              <a:ext cx="3061025" cy="1121165"/>
            </a:xfrm>
            <a:prstGeom prst="rect">
              <a:avLst/>
            </a:prstGeom>
            <a:noFill/>
            <a:ln w="508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5" name="print(‘中')"/>
            <p:cNvSpPr txBox="1"/>
            <p:nvPr/>
          </p:nvSpPr>
          <p:spPr>
            <a:xfrm>
              <a:off x="-1" y="274832"/>
              <a:ext cx="3061025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print(‘中')</a:t>
              </a:r>
            </a:p>
          </p:txBody>
        </p:sp>
      </p:grpSp>
      <p:sp>
        <p:nvSpPr>
          <p:cNvPr id="307" name="Shape 479"/>
          <p:cNvSpPr/>
          <p:nvPr/>
        </p:nvSpPr>
        <p:spPr>
          <a:xfrm flipH="1">
            <a:off x="10975154" y="4656628"/>
            <a:ext cx="528402" cy="1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08" name="Shape 480"/>
          <p:cNvSpPr txBox="1"/>
          <p:nvPr/>
        </p:nvSpPr>
        <p:spPr>
          <a:xfrm>
            <a:off x="10523862" y="3992614"/>
            <a:ext cx="773063" cy="456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309" name="Shape 481"/>
          <p:cNvSpPr/>
          <p:nvPr/>
        </p:nvSpPr>
        <p:spPr>
          <a:xfrm flipH="1">
            <a:off x="14652869" y="2941110"/>
            <a:ext cx="528402" cy="1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10" name="Shape 482"/>
          <p:cNvSpPr/>
          <p:nvPr/>
        </p:nvSpPr>
        <p:spPr>
          <a:xfrm flipH="1">
            <a:off x="14619231" y="4645417"/>
            <a:ext cx="528402" cy="1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11" name="Shape 483"/>
          <p:cNvSpPr/>
          <p:nvPr/>
        </p:nvSpPr>
        <p:spPr>
          <a:xfrm flipH="1" flipV="1">
            <a:off x="9338212" y="3578833"/>
            <a:ext cx="1325" cy="497679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14" name="Shape 484"/>
          <p:cNvGrpSpPr/>
          <p:nvPr/>
        </p:nvGrpSpPr>
        <p:grpSpPr>
          <a:xfrm>
            <a:off x="7818836" y="5616835"/>
            <a:ext cx="3061024" cy="1121166"/>
            <a:chOff x="0" y="0"/>
            <a:chExt cx="3061023" cy="1121164"/>
          </a:xfrm>
        </p:grpSpPr>
        <p:sp>
          <p:nvSpPr>
            <p:cNvPr id="312" name="Rectangle"/>
            <p:cNvSpPr/>
            <p:nvPr/>
          </p:nvSpPr>
          <p:spPr>
            <a:xfrm>
              <a:off x="-1" y="0"/>
              <a:ext cx="3061025" cy="1121165"/>
            </a:xfrm>
            <a:prstGeom prst="rect">
              <a:avLst/>
            </a:prstGeom>
            <a:noFill/>
            <a:ln w="508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3" name="print(‘大')"/>
            <p:cNvSpPr txBox="1"/>
            <p:nvPr/>
          </p:nvSpPr>
          <p:spPr>
            <a:xfrm>
              <a:off x="-1" y="274832"/>
              <a:ext cx="3061025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print(‘大')</a:t>
              </a:r>
            </a:p>
          </p:txBody>
        </p:sp>
      </p:grpSp>
      <p:sp>
        <p:nvSpPr>
          <p:cNvPr id="315" name="Shape 485"/>
          <p:cNvSpPr/>
          <p:nvPr/>
        </p:nvSpPr>
        <p:spPr>
          <a:xfrm flipV="1">
            <a:off x="9384387" y="5295942"/>
            <a:ext cx="4238" cy="361539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16" name="Shape 486"/>
          <p:cNvSpPr txBox="1"/>
          <p:nvPr/>
        </p:nvSpPr>
        <p:spPr>
          <a:xfrm>
            <a:off x="8478973" y="5091444"/>
            <a:ext cx="477813" cy="456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no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465"/>
          <p:cNvSpPr txBox="1"/>
          <p:nvPr>
            <p:ph type="title"/>
          </p:nvPr>
        </p:nvSpPr>
        <p:spPr>
          <a:xfrm>
            <a:off x="1155699" y="745588"/>
            <a:ext cx="5759365" cy="179431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多分支</a:t>
            </a:r>
          </a:p>
        </p:txBody>
      </p:sp>
      <p:sp>
        <p:nvSpPr>
          <p:cNvPr id="319" name="Shape 466"/>
          <p:cNvSpPr txBox="1"/>
          <p:nvPr/>
        </p:nvSpPr>
        <p:spPr>
          <a:xfrm>
            <a:off x="1023921" y="3181349"/>
            <a:ext cx="5102700" cy="396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= 0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x &lt; 2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print('小')</a:t>
            </a:r>
          </a:p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elif</a:t>
            </a:r>
            <a:r>
              <a:rPr>
                <a:solidFill>
                  <a:srgbClr val="FFFFFF"/>
                </a:solidFill>
              </a:rPr>
              <a:t> x &lt; 10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FF00"/>
                </a:solidFill>
              </a:rPr>
              <a:t>print(</a:t>
            </a:r>
            <a:r>
              <a:t>'中'</a:t>
            </a:r>
            <a:r>
              <a:rPr>
                <a:solidFill>
                  <a:srgbClr val="00FF00"/>
                </a:solidFill>
              </a:rPr>
              <a:t>)</a:t>
            </a:r>
          </a:p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else</a:t>
            </a:r>
            <a:r>
              <a:rPr>
                <a:solidFill>
                  <a:srgbClr val="FFFFFF"/>
                </a:solidFill>
              </a:rPr>
              <a:t>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FF00"/>
                </a:solidFill>
              </a:rPr>
              <a:t>print(</a:t>
            </a:r>
            <a:r>
              <a:t>'大'</a:t>
            </a:r>
            <a:r>
              <a:rPr>
                <a:solidFill>
                  <a:srgbClr val="00FF00"/>
                </a:solidFill>
              </a:rPr>
              <a:t>)</a:t>
            </a:r>
          </a:p>
          <a:p>
            <a:pPr>
              <a:defRPr sz="300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print(‘完成')</a:t>
            </a:r>
          </a:p>
        </p:txBody>
      </p:sp>
      <p:grpSp>
        <p:nvGrpSpPr>
          <p:cNvPr id="322" name="Shape 467"/>
          <p:cNvGrpSpPr/>
          <p:nvPr/>
        </p:nvGrpSpPr>
        <p:grpSpPr>
          <a:xfrm>
            <a:off x="7794314" y="2283417"/>
            <a:ext cx="3139424" cy="1300744"/>
            <a:chOff x="0" y="0"/>
            <a:chExt cx="3139422" cy="1300742"/>
          </a:xfrm>
        </p:grpSpPr>
        <p:sp>
          <p:nvSpPr>
            <p:cNvPr id="320" name="Polygon"/>
            <p:cNvSpPr/>
            <p:nvPr/>
          </p:nvSpPr>
          <p:spPr>
            <a:xfrm>
              <a:off x="0" y="0"/>
              <a:ext cx="3139423" cy="1300743"/>
            </a:xfrm>
            <a:prstGeom prst="diamond">
              <a:avLst/>
            </a:prstGeom>
            <a:noFill/>
            <a:ln w="50800" cap="rnd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1" name="x &lt; 2"/>
            <p:cNvSpPr txBox="1"/>
            <p:nvPr/>
          </p:nvSpPr>
          <p:spPr>
            <a:xfrm>
              <a:off x="784855" y="391357"/>
              <a:ext cx="1569713" cy="518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7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 &lt; 2</a:t>
              </a:r>
            </a:p>
          </p:txBody>
        </p:sp>
      </p:grpSp>
      <p:grpSp>
        <p:nvGrpSpPr>
          <p:cNvPr id="325" name="Shape 468"/>
          <p:cNvGrpSpPr/>
          <p:nvPr/>
        </p:nvGrpSpPr>
        <p:grpSpPr>
          <a:xfrm>
            <a:off x="11550515" y="2373116"/>
            <a:ext cx="3061024" cy="1121166"/>
            <a:chOff x="0" y="0"/>
            <a:chExt cx="3061023" cy="1121164"/>
          </a:xfrm>
        </p:grpSpPr>
        <p:sp>
          <p:nvSpPr>
            <p:cNvPr id="323" name="Rectangle"/>
            <p:cNvSpPr/>
            <p:nvPr/>
          </p:nvSpPr>
          <p:spPr>
            <a:xfrm>
              <a:off x="-1" y="0"/>
              <a:ext cx="3061025" cy="1121165"/>
            </a:xfrm>
            <a:prstGeom prst="rect">
              <a:avLst/>
            </a:prstGeom>
            <a:noFill/>
            <a:ln w="50800" cap="rnd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4" name="print(‘小')"/>
            <p:cNvSpPr txBox="1"/>
            <p:nvPr/>
          </p:nvSpPr>
          <p:spPr>
            <a:xfrm>
              <a:off x="-1" y="274832"/>
              <a:ext cx="3061025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print(‘小')</a:t>
              </a:r>
            </a:p>
          </p:txBody>
        </p:sp>
      </p:grpSp>
      <p:sp>
        <p:nvSpPr>
          <p:cNvPr id="326" name="Shape 469"/>
          <p:cNvSpPr/>
          <p:nvPr/>
        </p:nvSpPr>
        <p:spPr>
          <a:xfrm flipH="1">
            <a:off x="10984270" y="2937816"/>
            <a:ext cx="528402" cy="1"/>
          </a:xfrm>
          <a:prstGeom prst="line">
            <a:avLst/>
          </a:prstGeom>
          <a:ln w="63500" cap="rnd">
            <a:solidFill>
              <a:srgbClr val="FFC0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27" name="Shape 470"/>
          <p:cNvSpPr/>
          <p:nvPr/>
        </p:nvSpPr>
        <p:spPr>
          <a:xfrm flipV="1">
            <a:off x="9425738" y="6890357"/>
            <a:ext cx="5728198" cy="91114"/>
          </a:xfrm>
          <a:prstGeom prst="line">
            <a:avLst/>
          </a:prstGeom>
          <a:ln w="63500" cap="rnd">
            <a:solidFill>
              <a:srgbClr val="FFC0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28" name="Shape 471"/>
          <p:cNvSpPr txBox="1"/>
          <p:nvPr/>
        </p:nvSpPr>
        <p:spPr>
          <a:xfrm>
            <a:off x="10387214" y="2217740"/>
            <a:ext cx="695266" cy="456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329" name="Shape 472"/>
          <p:cNvSpPr txBox="1"/>
          <p:nvPr/>
        </p:nvSpPr>
        <p:spPr>
          <a:xfrm>
            <a:off x="8656277" y="3518394"/>
            <a:ext cx="477813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330" name="Shape 473"/>
          <p:cNvSpPr/>
          <p:nvPr/>
        </p:nvSpPr>
        <p:spPr>
          <a:xfrm flipH="1" flipV="1">
            <a:off x="15137129" y="2951985"/>
            <a:ext cx="33638" cy="3955201"/>
          </a:xfrm>
          <a:prstGeom prst="line">
            <a:avLst/>
          </a:prstGeom>
          <a:ln w="63500" cap="rnd">
            <a:solidFill>
              <a:srgbClr val="FFC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31" name="Shape 474"/>
          <p:cNvSpPr/>
          <p:nvPr/>
        </p:nvSpPr>
        <p:spPr>
          <a:xfrm flipH="1" flipV="1">
            <a:off x="9376650" y="1713054"/>
            <a:ext cx="4238" cy="606803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32" name="Shape 475"/>
          <p:cNvSpPr/>
          <p:nvPr/>
        </p:nvSpPr>
        <p:spPr>
          <a:xfrm flipV="1">
            <a:off x="9380888" y="6740423"/>
            <a:ext cx="16687" cy="658715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35" name="Shape 476"/>
          <p:cNvGrpSpPr/>
          <p:nvPr/>
        </p:nvGrpSpPr>
        <p:grpSpPr>
          <a:xfrm>
            <a:off x="7805526" y="7373911"/>
            <a:ext cx="3061024" cy="852066"/>
            <a:chOff x="0" y="0"/>
            <a:chExt cx="3061023" cy="852065"/>
          </a:xfrm>
        </p:grpSpPr>
        <p:sp>
          <p:nvSpPr>
            <p:cNvPr id="333" name="Rectangle"/>
            <p:cNvSpPr/>
            <p:nvPr/>
          </p:nvSpPr>
          <p:spPr>
            <a:xfrm>
              <a:off x="-1" y="-1"/>
              <a:ext cx="3061025" cy="852067"/>
            </a:xfrm>
            <a:prstGeom prst="rect">
              <a:avLst/>
            </a:prstGeom>
            <a:noFill/>
            <a:ln w="50800" cap="rnd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3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4" name="print(‘完成')"/>
            <p:cNvSpPr txBox="1"/>
            <p:nvPr/>
          </p:nvSpPr>
          <p:spPr>
            <a:xfrm>
              <a:off x="-1" y="133932"/>
              <a:ext cx="3061025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print(‘完成')</a:t>
              </a:r>
            </a:p>
          </p:txBody>
        </p:sp>
      </p:grpSp>
      <p:grpSp>
        <p:nvGrpSpPr>
          <p:cNvPr id="338" name="Shape 477"/>
          <p:cNvGrpSpPr/>
          <p:nvPr/>
        </p:nvGrpSpPr>
        <p:grpSpPr>
          <a:xfrm>
            <a:off x="7783101" y="3998936"/>
            <a:ext cx="3139424" cy="1300744"/>
            <a:chOff x="0" y="0"/>
            <a:chExt cx="3139422" cy="1300742"/>
          </a:xfrm>
        </p:grpSpPr>
        <p:sp>
          <p:nvSpPr>
            <p:cNvPr id="336" name="Polygon"/>
            <p:cNvSpPr/>
            <p:nvPr/>
          </p:nvSpPr>
          <p:spPr>
            <a:xfrm>
              <a:off x="0" y="0"/>
              <a:ext cx="3139423" cy="1300743"/>
            </a:xfrm>
            <a:prstGeom prst="diamond">
              <a:avLst/>
            </a:prstGeom>
            <a:noFill/>
            <a:ln w="508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7" name="x &lt; 10"/>
            <p:cNvSpPr txBox="1"/>
            <p:nvPr/>
          </p:nvSpPr>
          <p:spPr>
            <a:xfrm>
              <a:off x="784855" y="391357"/>
              <a:ext cx="1569713" cy="518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7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 &lt; 10</a:t>
              </a:r>
            </a:p>
          </p:txBody>
        </p:sp>
      </p:grpSp>
      <p:grpSp>
        <p:nvGrpSpPr>
          <p:cNvPr id="341" name="Shape 478"/>
          <p:cNvGrpSpPr/>
          <p:nvPr/>
        </p:nvGrpSpPr>
        <p:grpSpPr>
          <a:xfrm>
            <a:off x="11539304" y="4088636"/>
            <a:ext cx="3061024" cy="1121166"/>
            <a:chOff x="0" y="0"/>
            <a:chExt cx="3061023" cy="1121164"/>
          </a:xfrm>
        </p:grpSpPr>
        <p:sp>
          <p:nvSpPr>
            <p:cNvPr id="339" name="Rectangle"/>
            <p:cNvSpPr/>
            <p:nvPr/>
          </p:nvSpPr>
          <p:spPr>
            <a:xfrm>
              <a:off x="-1" y="0"/>
              <a:ext cx="3061025" cy="1121165"/>
            </a:xfrm>
            <a:prstGeom prst="rect">
              <a:avLst/>
            </a:prstGeom>
            <a:noFill/>
            <a:ln w="508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0" name="print(‘中')"/>
            <p:cNvSpPr txBox="1"/>
            <p:nvPr/>
          </p:nvSpPr>
          <p:spPr>
            <a:xfrm>
              <a:off x="-1" y="274832"/>
              <a:ext cx="3061025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print(‘中')</a:t>
              </a:r>
            </a:p>
          </p:txBody>
        </p:sp>
      </p:grpSp>
      <p:sp>
        <p:nvSpPr>
          <p:cNvPr id="342" name="Shape 479"/>
          <p:cNvSpPr/>
          <p:nvPr/>
        </p:nvSpPr>
        <p:spPr>
          <a:xfrm flipH="1">
            <a:off x="10973058" y="4653336"/>
            <a:ext cx="528402" cy="1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43" name="Shape 480"/>
          <p:cNvSpPr txBox="1"/>
          <p:nvPr/>
        </p:nvSpPr>
        <p:spPr>
          <a:xfrm>
            <a:off x="10521764" y="3989321"/>
            <a:ext cx="773063" cy="456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344" name="Shape 481"/>
          <p:cNvSpPr/>
          <p:nvPr/>
        </p:nvSpPr>
        <p:spPr>
          <a:xfrm flipH="1">
            <a:off x="14650772" y="2937816"/>
            <a:ext cx="528402" cy="1"/>
          </a:xfrm>
          <a:prstGeom prst="line">
            <a:avLst/>
          </a:prstGeom>
          <a:ln w="63500" cap="rnd">
            <a:solidFill>
              <a:srgbClr val="FFC0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45" name="Shape 482"/>
          <p:cNvSpPr/>
          <p:nvPr/>
        </p:nvSpPr>
        <p:spPr>
          <a:xfrm flipH="1">
            <a:off x="14617135" y="4642124"/>
            <a:ext cx="528402" cy="1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46" name="Shape 483"/>
          <p:cNvSpPr/>
          <p:nvPr/>
        </p:nvSpPr>
        <p:spPr>
          <a:xfrm flipH="1" flipV="1">
            <a:off x="9336114" y="3575539"/>
            <a:ext cx="1325" cy="497679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49" name="Shape 484"/>
          <p:cNvGrpSpPr/>
          <p:nvPr/>
        </p:nvGrpSpPr>
        <p:grpSpPr>
          <a:xfrm>
            <a:off x="7816739" y="5613541"/>
            <a:ext cx="3061024" cy="1121166"/>
            <a:chOff x="0" y="0"/>
            <a:chExt cx="3061023" cy="1121164"/>
          </a:xfrm>
        </p:grpSpPr>
        <p:sp>
          <p:nvSpPr>
            <p:cNvPr id="347" name="Rectangle"/>
            <p:cNvSpPr/>
            <p:nvPr/>
          </p:nvSpPr>
          <p:spPr>
            <a:xfrm>
              <a:off x="-1" y="0"/>
              <a:ext cx="3061025" cy="1121165"/>
            </a:xfrm>
            <a:prstGeom prst="rect">
              <a:avLst/>
            </a:prstGeom>
            <a:noFill/>
            <a:ln w="508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8" name="print(‘大')"/>
            <p:cNvSpPr txBox="1"/>
            <p:nvPr/>
          </p:nvSpPr>
          <p:spPr>
            <a:xfrm>
              <a:off x="-1" y="274832"/>
              <a:ext cx="3061025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print(‘大')</a:t>
              </a:r>
            </a:p>
          </p:txBody>
        </p:sp>
      </p:grpSp>
      <p:sp>
        <p:nvSpPr>
          <p:cNvPr id="350" name="Shape 485"/>
          <p:cNvSpPr/>
          <p:nvPr/>
        </p:nvSpPr>
        <p:spPr>
          <a:xfrm flipV="1">
            <a:off x="9382290" y="5292649"/>
            <a:ext cx="4238" cy="361539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51" name="Shape 486"/>
          <p:cNvSpPr txBox="1"/>
          <p:nvPr/>
        </p:nvSpPr>
        <p:spPr>
          <a:xfrm>
            <a:off x="8476877" y="5088151"/>
            <a:ext cx="477813" cy="456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no</a:t>
            </a:r>
          </a:p>
        </p:txBody>
      </p:sp>
      <p:grpSp>
        <p:nvGrpSpPr>
          <p:cNvPr id="354" name="Shape 501"/>
          <p:cNvGrpSpPr/>
          <p:nvPr/>
        </p:nvGrpSpPr>
        <p:grpSpPr>
          <a:xfrm>
            <a:off x="7602487" y="972862"/>
            <a:ext cx="3467099" cy="691063"/>
            <a:chOff x="0" y="0"/>
            <a:chExt cx="3467098" cy="691062"/>
          </a:xfrm>
        </p:grpSpPr>
        <p:sp>
          <p:nvSpPr>
            <p:cNvPr id="352" name="Rectangle"/>
            <p:cNvSpPr/>
            <p:nvPr/>
          </p:nvSpPr>
          <p:spPr>
            <a:xfrm>
              <a:off x="-1" y="-1"/>
              <a:ext cx="3467100" cy="691064"/>
            </a:xfrm>
            <a:prstGeom prst="rect">
              <a:avLst/>
            </a:prstGeom>
            <a:noFill/>
            <a:ln w="50800" cap="rnd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3" name="x = 0"/>
            <p:cNvSpPr txBox="1"/>
            <p:nvPr/>
          </p:nvSpPr>
          <p:spPr>
            <a:xfrm>
              <a:off x="-1" y="86309"/>
              <a:ext cx="3467100" cy="518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 = 0</a:t>
              </a:r>
            </a:p>
          </p:txBody>
        </p:sp>
      </p:grpSp>
      <p:sp>
        <p:nvSpPr>
          <p:cNvPr id="355" name="Shape 284"/>
          <p:cNvSpPr txBox="1"/>
          <p:nvPr/>
        </p:nvSpPr>
        <p:spPr>
          <a:xfrm>
            <a:off x="-330506" y="7488247"/>
            <a:ext cx="8201349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t>注意：即使有多个条件为真，也仅执行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t>第一个真分支。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465"/>
          <p:cNvSpPr txBox="1"/>
          <p:nvPr>
            <p:ph type="title"/>
          </p:nvPr>
        </p:nvSpPr>
        <p:spPr>
          <a:xfrm>
            <a:off x="1155699" y="745588"/>
            <a:ext cx="5759365" cy="179431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多分支</a:t>
            </a:r>
          </a:p>
        </p:txBody>
      </p:sp>
      <p:sp>
        <p:nvSpPr>
          <p:cNvPr id="358" name="Shape 466"/>
          <p:cNvSpPr txBox="1"/>
          <p:nvPr/>
        </p:nvSpPr>
        <p:spPr>
          <a:xfrm>
            <a:off x="1023921" y="3181349"/>
            <a:ext cx="5102700" cy="396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= 5 </a:t>
            </a:r>
            <a:endParaRPr>
              <a:solidFill>
                <a:srgbClr val="00FF00"/>
              </a:solidFill>
            </a:endParaRPr>
          </a:p>
          <a:p>
            <a:pPr>
              <a:defRPr sz="300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x &lt; 2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FF00"/>
                </a:solidFill>
              </a:rPr>
              <a:t>print(</a:t>
            </a:r>
            <a:r>
              <a:t>‘小'</a:t>
            </a:r>
            <a:r>
              <a:rPr>
                <a:solidFill>
                  <a:srgbClr val="00FF00"/>
                </a:solidFill>
              </a:rPr>
              <a:t>)</a:t>
            </a:r>
          </a:p>
          <a:p>
            <a:pPr>
              <a:defRPr sz="300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elif x &lt; 10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print('中')</a:t>
            </a:r>
          </a:p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else</a:t>
            </a:r>
            <a:r>
              <a:rPr>
                <a:solidFill>
                  <a:srgbClr val="FFFFFF"/>
                </a:solidFill>
              </a:rPr>
              <a:t>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FF00"/>
                </a:solidFill>
              </a:rPr>
              <a:t>print(</a:t>
            </a:r>
            <a:r>
              <a:t>'大'</a:t>
            </a:r>
            <a:r>
              <a:rPr>
                <a:solidFill>
                  <a:srgbClr val="00FF00"/>
                </a:solidFill>
              </a:rPr>
              <a:t>)</a:t>
            </a:r>
          </a:p>
          <a:p>
            <a:pPr>
              <a:defRPr sz="300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print('完成')</a:t>
            </a:r>
          </a:p>
        </p:txBody>
      </p:sp>
      <p:grpSp>
        <p:nvGrpSpPr>
          <p:cNvPr id="361" name="Shape 467"/>
          <p:cNvGrpSpPr/>
          <p:nvPr/>
        </p:nvGrpSpPr>
        <p:grpSpPr>
          <a:xfrm>
            <a:off x="7788036" y="2276842"/>
            <a:ext cx="3139424" cy="1300744"/>
            <a:chOff x="0" y="0"/>
            <a:chExt cx="3139422" cy="1300742"/>
          </a:xfrm>
        </p:grpSpPr>
        <p:sp>
          <p:nvSpPr>
            <p:cNvPr id="359" name="Polygon"/>
            <p:cNvSpPr/>
            <p:nvPr/>
          </p:nvSpPr>
          <p:spPr>
            <a:xfrm>
              <a:off x="0" y="0"/>
              <a:ext cx="3139423" cy="1300743"/>
            </a:xfrm>
            <a:prstGeom prst="diamond">
              <a:avLst/>
            </a:prstGeom>
            <a:noFill/>
            <a:ln w="50800" cap="rnd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0" name="x &lt; 2"/>
            <p:cNvSpPr txBox="1"/>
            <p:nvPr/>
          </p:nvSpPr>
          <p:spPr>
            <a:xfrm>
              <a:off x="784855" y="391357"/>
              <a:ext cx="1569713" cy="518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7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 &lt; 2</a:t>
              </a:r>
            </a:p>
          </p:txBody>
        </p:sp>
      </p:grpSp>
      <p:grpSp>
        <p:nvGrpSpPr>
          <p:cNvPr id="364" name="Shape 468"/>
          <p:cNvGrpSpPr/>
          <p:nvPr/>
        </p:nvGrpSpPr>
        <p:grpSpPr>
          <a:xfrm>
            <a:off x="11544237" y="2366541"/>
            <a:ext cx="3061024" cy="1121166"/>
            <a:chOff x="0" y="0"/>
            <a:chExt cx="3061023" cy="1121164"/>
          </a:xfrm>
        </p:grpSpPr>
        <p:sp>
          <p:nvSpPr>
            <p:cNvPr id="362" name="Rectangle"/>
            <p:cNvSpPr/>
            <p:nvPr/>
          </p:nvSpPr>
          <p:spPr>
            <a:xfrm>
              <a:off x="-1" y="0"/>
              <a:ext cx="3061025" cy="1121165"/>
            </a:xfrm>
            <a:prstGeom prst="rect">
              <a:avLst/>
            </a:prstGeom>
            <a:noFill/>
            <a:ln w="508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3" name="print(‘小')"/>
            <p:cNvSpPr txBox="1"/>
            <p:nvPr/>
          </p:nvSpPr>
          <p:spPr>
            <a:xfrm>
              <a:off x="-1" y="274832"/>
              <a:ext cx="3061025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print(‘小')</a:t>
              </a:r>
            </a:p>
          </p:txBody>
        </p:sp>
      </p:grpSp>
      <p:sp>
        <p:nvSpPr>
          <p:cNvPr id="365" name="Shape 469"/>
          <p:cNvSpPr/>
          <p:nvPr/>
        </p:nvSpPr>
        <p:spPr>
          <a:xfrm flipH="1">
            <a:off x="10977991" y="2931242"/>
            <a:ext cx="528402" cy="1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66" name="Shape 470"/>
          <p:cNvSpPr/>
          <p:nvPr/>
        </p:nvSpPr>
        <p:spPr>
          <a:xfrm flipV="1">
            <a:off x="9419460" y="6883782"/>
            <a:ext cx="5728197" cy="91114"/>
          </a:xfrm>
          <a:prstGeom prst="line">
            <a:avLst/>
          </a:prstGeom>
          <a:ln w="63500" cap="rnd">
            <a:solidFill>
              <a:srgbClr val="FFC0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67" name="Shape 471"/>
          <p:cNvSpPr txBox="1"/>
          <p:nvPr/>
        </p:nvSpPr>
        <p:spPr>
          <a:xfrm>
            <a:off x="10380936" y="2211165"/>
            <a:ext cx="695266" cy="456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368" name="Shape 472"/>
          <p:cNvSpPr txBox="1"/>
          <p:nvPr/>
        </p:nvSpPr>
        <p:spPr>
          <a:xfrm>
            <a:off x="8649998" y="3511820"/>
            <a:ext cx="477813" cy="456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369" name="Shape 473"/>
          <p:cNvSpPr/>
          <p:nvPr/>
        </p:nvSpPr>
        <p:spPr>
          <a:xfrm flipH="1" flipV="1">
            <a:off x="15130849" y="2945410"/>
            <a:ext cx="33638" cy="3955201"/>
          </a:xfrm>
          <a:prstGeom prst="line">
            <a:avLst/>
          </a:prstGeom>
          <a:ln w="63500" cap="rnd">
            <a:solidFill>
              <a:srgbClr val="FFC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70" name="Shape 474"/>
          <p:cNvSpPr/>
          <p:nvPr/>
        </p:nvSpPr>
        <p:spPr>
          <a:xfrm flipH="1" flipV="1">
            <a:off x="9370371" y="1706480"/>
            <a:ext cx="4238" cy="606802"/>
          </a:xfrm>
          <a:prstGeom prst="line">
            <a:avLst/>
          </a:prstGeom>
          <a:ln w="63500" cap="rnd">
            <a:solidFill>
              <a:srgbClr val="FFC0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71" name="Shape 475"/>
          <p:cNvSpPr/>
          <p:nvPr/>
        </p:nvSpPr>
        <p:spPr>
          <a:xfrm flipV="1">
            <a:off x="9374609" y="6733848"/>
            <a:ext cx="16687" cy="658715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74" name="Shape 476"/>
          <p:cNvGrpSpPr/>
          <p:nvPr/>
        </p:nvGrpSpPr>
        <p:grpSpPr>
          <a:xfrm>
            <a:off x="7799247" y="7367336"/>
            <a:ext cx="3061024" cy="852066"/>
            <a:chOff x="0" y="0"/>
            <a:chExt cx="3061023" cy="852065"/>
          </a:xfrm>
        </p:grpSpPr>
        <p:sp>
          <p:nvSpPr>
            <p:cNvPr id="372" name="Rectangle"/>
            <p:cNvSpPr/>
            <p:nvPr/>
          </p:nvSpPr>
          <p:spPr>
            <a:xfrm>
              <a:off x="-1" y="-1"/>
              <a:ext cx="3061025" cy="852067"/>
            </a:xfrm>
            <a:prstGeom prst="rect">
              <a:avLst/>
            </a:prstGeom>
            <a:noFill/>
            <a:ln w="50800" cap="rnd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3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3" name="print(‘完成')"/>
            <p:cNvSpPr txBox="1"/>
            <p:nvPr/>
          </p:nvSpPr>
          <p:spPr>
            <a:xfrm>
              <a:off x="-1" y="133932"/>
              <a:ext cx="3061025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print(‘完成')</a:t>
              </a:r>
            </a:p>
          </p:txBody>
        </p:sp>
      </p:grpSp>
      <p:grpSp>
        <p:nvGrpSpPr>
          <p:cNvPr id="377" name="Shape 477"/>
          <p:cNvGrpSpPr/>
          <p:nvPr/>
        </p:nvGrpSpPr>
        <p:grpSpPr>
          <a:xfrm>
            <a:off x="7776822" y="3992360"/>
            <a:ext cx="3139424" cy="1300744"/>
            <a:chOff x="0" y="0"/>
            <a:chExt cx="3139422" cy="1300742"/>
          </a:xfrm>
        </p:grpSpPr>
        <p:sp>
          <p:nvSpPr>
            <p:cNvPr id="375" name="Polygon"/>
            <p:cNvSpPr/>
            <p:nvPr/>
          </p:nvSpPr>
          <p:spPr>
            <a:xfrm>
              <a:off x="0" y="0"/>
              <a:ext cx="3139423" cy="1300743"/>
            </a:xfrm>
            <a:prstGeom prst="diamond">
              <a:avLst/>
            </a:prstGeom>
            <a:noFill/>
            <a:ln w="50800" cap="rnd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6" name="x &lt; 10"/>
            <p:cNvSpPr txBox="1"/>
            <p:nvPr/>
          </p:nvSpPr>
          <p:spPr>
            <a:xfrm>
              <a:off x="784855" y="391357"/>
              <a:ext cx="1569713" cy="518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7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 &lt; 10</a:t>
              </a:r>
            </a:p>
          </p:txBody>
        </p:sp>
      </p:grpSp>
      <p:grpSp>
        <p:nvGrpSpPr>
          <p:cNvPr id="380" name="Shape 478"/>
          <p:cNvGrpSpPr/>
          <p:nvPr/>
        </p:nvGrpSpPr>
        <p:grpSpPr>
          <a:xfrm>
            <a:off x="11533024" y="4082060"/>
            <a:ext cx="3061024" cy="1121166"/>
            <a:chOff x="0" y="0"/>
            <a:chExt cx="3061023" cy="1121164"/>
          </a:xfrm>
        </p:grpSpPr>
        <p:sp>
          <p:nvSpPr>
            <p:cNvPr id="378" name="Rectangle"/>
            <p:cNvSpPr/>
            <p:nvPr/>
          </p:nvSpPr>
          <p:spPr>
            <a:xfrm>
              <a:off x="-1" y="0"/>
              <a:ext cx="3061025" cy="1121165"/>
            </a:xfrm>
            <a:prstGeom prst="rect">
              <a:avLst/>
            </a:prstGeom>
            <a:noFill/>
            <a:ln w="50800" cap="rnd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9" name="print(‘中')"/>
            <p:cNvSpPr txBox="1"/>
            <p:nvPr/>
          </p:nvSpPr>
          <p:spPr>
            <a:xfrm>
              <a:off x="-1" y="274832"/>
              <a:ext cx="3061025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print(‘中')</a:t>
              </a:r>
            </a:p>
          </p:txBody>
        </p:sp>
      </p:grpSp>
      <p:sp>
        <p:nvSpPr>
          <p:cNvPr id="381" name="Shape 479"/>
          <p:cNvSpPr/>
          <p:nvPr/>
        </p:nvSpPr>
        <p:spPr>
          <a:xfrm flipH="1">
            <a:off x="10966778" y="4646760"/>
            <a:ext cx="528402" cy="1"/>
          </a:xfrm>
          <a:prstGeom prst="line">
            <a:avLst/>
          </a:prstGeom>
          <a:ln w="63500" cap="rnd">
            <a:solidFill>
              <a:srgbClr val="FFC0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82" name="Shape 480"/>
          <p:cNvSpPr txBox="1"/>
          <p:nvPr/>
        </p:nvSpPr>
        <p:spPr>
          <a:xfrm>
            <a:off x="10515486" y="3982746"/>
            <a:ext cx="773063" cy="456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383" name="Shape 481"/>
          <p:cNvSpPr/>
          <p:nvPr/>
        </p:nvSpPr>
        <p:spPr>
          <a:xfrm flipH="1">
            <a:off x="14644493" y="2931242"/>
            <a:ext cx="528402" cy="1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84" name="Shape 482"/>
          <p:cNvSpPr/>
          <p:nvPr/>
        </p:nvSpPr>
        <p:spPr>
          <a:xfrm flipH="1">
            <a:off x="14610855" y="4635549"/>
            <a:ext cx="528402" cy="1"/>
          </a:xfrm>
          <a:prstGeom prst="line">
            <a:avLst/>
          </a:prstGeom>
          <a:ln w="63500" cap="rnd">
            <a:solidFill>
              <a:srgbClr val="FFC0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85" name="Shape 483"/>
          <p:cNvSpPr/>
          <p:nvPr/>
        </p:nvSpPr>
        <p:spPr>
          <a:xfrm flipH="1" flipV="1">
            <a:off x="9329835" y="3568965"/>
            <a:ext cx="1325" cy="497679"/>
          </a:xfrm>
          <a:prstGeom prst="line">
            <a:avLst/>
          </a:prstGeom>
          <a:ln w="63500" cap="rnd">
            <a:solidFill>
              <a:srgbClr val="FFC0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88" name="Shape 484"/>
          <p:cNvGrpSpPr/>
          <p:nvPr/>
        </p:nvGrpSpPr>
        <p:grpSpPr>
          <a:xfrm>
            <a:off x="7810461" y="5606967"/>
            <a:ext cx="3061024" cy="1121166"/>
            <a:chOff x="0" y="0"/>
            <a:chExt cx="3061023" cy="1121164"/>
          </a:xfrm>
        </p:grpSpPr>
        <p:sp>
          <p:nvSpPr>
            <p:cNvPr id="386" name="Rectangle"/>
            <p:cNvSpPr/>
            <p:nvPr/>
          </p:nvSpPr>
          <p:spPr>
            <a:xfrm>
              <a:off x="-1" y="0"/>
              <a:ext cx="3061025" cy="1121165"/>
            </a:xfrm>
            <a:prstGeom prst="rect">
              <a:avLst/>
            </a:prstGeom>
            <a:noFill/>
            <a:ln w="508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7" name="print(‘大')"/>
            <p:cNvSpPr txBox="1"/>
            <p:nvPr/>
          </p:nvSpPr>
          <p:spPr>
            <a:xfrm>
              <a:off x="-1" y="274832"/>
              <a:ext cx="3061025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print(‘大')</a:t>
              </a:r>
            </a:p>
          </p:txBody>
        </p:sp>
      </p:grpSp>
      <p:sp>
        <p:nvSpPr>
          <p:cNvPr id="389" name="Shape 485"/>
          <p:cNvSpPr/>
          <p:nvPr/>
        </p:nvSpPr>
        <p:spPr>
          <a:xfrm flipV="1">
            <a:off x="9376010" y="5286074"/>
            <a:ext cx="4238" cy="361539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90" name="Shape 486"/>
          <p:cNvSpPr txBox="1"/>
          <p:nvPr/>
        </p:nvSpPr>
        <p:spPr>
          <a:xfrm>
            <a:off x="8470597" y="5081576"/>
            <a:ext cx="477813" cy="456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no</a:t>
            </a:r>
          </a:p>
        </p:txBody>
      </p:sp>
      <p:grpSp>
        <p:nvGrpSpPr>
          <p:cNvPr id="393" name="Shape 501"/>
          <p:cNvGrpSpPr/>
          <p:nvPr/>
        </p:nvGrpSpPr>
        <p:grpSpPr>
          <a:xfrm>
            <a:off x="7596209" y="966287"/>
            <a:ext cx="3467099" cy="691063"/>
            <a:chOff x="0" y="0"/>
            <a:chExt cx="3467098" cy="691062"/>
          </a:xfrm>
        </p:grpSpPr>
        <p:sp>
          <p:nvSpPr>
            <p:cNvPr id="391" name="Rectangle"/>
            <p:cNvSpPr/>
            <p:nvPr/>
          </p:nvSpPr>
          <p:spPr>
            <a:xfrm>
              <a:off x="-1" y="-1"/>
              <a:ext cx="3467100" cy="691064"/>
            </a:xfrm>
            <a:prstGeom prst="rect">
              <a:avLst/>
            </a:prstGeom>
            <a:noFill/>
            <a:ln w="50800" cap="rnd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2" name="x = 5"/>
            <p:cNvSpPr txBox="1"/>
            <p:nvPr/>
          </p:nvSpPr>
          <p:spPr>
            <a:xfrm>
              <a:off x="-1" y="86309"/>
              <a:ext cx="3467100" cy="518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 = 5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465"/>
          <p:cNvSpPr txBox="1"/>
          <p:nvPr>
            <p:ph type="title"/>
          </p:nvPr>
        </p:nvSpPr>
        <p:spPr>
          <a:xfrm>
            <a:off x="1155699" y="745588"/>
            <a:ext cx="5759365" cy="179431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多分支</a:t>
            </a:r>
          </a:p>
        </p:txBody>
      </p:sp>
      <p:sp>
        <p:nvSpPr>
          <p:cNvPr id="396" name="Shape 466"/>
          <p:cNvSpPr txBox="1"/>
          <p:nvPr/>
        </p:nvSpPr>
        <p:spPr>
          <a:xfrm>
            <a:off x="1023921" y="3181349"/>
            <a:ext cx="5102700" cy="396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= 20 </a:t>
            </a:r>
            <a:endParaRPr>
              <a:solidFill>
                <a:srgbClr val="00FF00"/>
              </a:solidFill>
            </a:endParaRPr>
          </a:p>
          <a:p>
            <a:pPr>
              <a:defRPr sz="300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x &lt; 2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FF00"/>
                </a:solidFill>
              </a:rPr>
              <a:t>print(</a:t>
            </a:r>
            <a:r>
              <a:t>‘小'</a:t>
            </a:r>
            <a:r>
              <a:rPr>
                <a:solidFill>
                  <a:srgbClr val="00FF00"/>
                </a:solidFill>
              </a:rPr>
              <a:t>)</a:t>
            </a:r>
          </a:p>
          <a:p>
            <a:pPr>
              <a:defRPr sz="300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elif x &lt; 10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print('中')</a:t>
            </a:r>
          </a:p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else</a:t>
            </a:r>
            <a:r>
              <a:rPr>
                <a:solidFill>
                  <a:srgbClr val="FFFFFF"/>
                </a:solidFill>
              </a:rPr>
              <a:t>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FF00"/>
                </a:solidFill>
              </a:rPr>
              <a:t>print(</a:t>
            </a:r>
            <a:r>
              <a:t>'大'</a:t>
            </a:r>
            <a:r>
              <a:rPr>
                <a:solidFill>
                  <a:srgbClr val="00FF00"/>
                </a:solidFill>
              </a:rPr>
              <a:t>)</a:t>
            </a:r>
          </a:p>
          <a:p>
            <a:pPr>
              <a:defRPr sz="300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print('完成')</a:t>
            </a:r>
          </a:p>
        </p:txBody>
      </p:sp>
      <p:grpSp>
        <p:nvGrpSpPr>
          <p:cNvPr id="399" name="Shape 467"/>
          <p:cNvGrpSpPr/>
          <p:nvPr/>
        </p:nvGrpSpPr>
        <p:grpSpPr>
          <a:xfrm>
            <a:off x="7788036" y="2276842"/>
            <a:ext cx="3139424" cy="1300744"/>
            <a:chOff x="0" y="0"/>
            <a:chExt cx="3139422" cy="1300742"/>
          </a:xfrm>
        </p:grpSpPr>
        <p:sp>
          <p:nvSpPr>
            <p:cNvPr id="397" name="Polygon"/>
            <p:cNvSpPr/>
            <p:nvPr/>
          </p:nvSpPr>
          <p:spPr>
            <a:xfrm>
              <a:off x="0" y="0"/>
              <a:ext cx="3139423" cy="1300743"/>
            </a:xfrm>
            <a:prstGeom prst="diamond">
              <a:avLst/>
            </a:prstGeom>
            <a:noFill/>
            <a:ln w="50800" cap="rnd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8" name="x &lt; 2"/>
            <p:cNvSpPr txBox="1"/>
            <p:nvPr/>
          </p:nvSpPr>
          <p:spPr>
            <a:xfrm>
              <a:off x="784855" y="391357"/>
              <a:ext cx="1569713" cy="518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7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 &lt; 2</a:t>
              </a:r>
            </a:p>
          </p:txBody>
        </p:sp>
      </p:grpSp>
      <p:grpSp>
        <p:nvGrpSpPr>
          <p:cNvPr id="402" name="Shape 468"/>
          <p:cNvGrpSpPr/>
          <p:nvPr/>
        </p:nvGrpSpPr>
        <p:grpSpPr>
          <a:xfrm>
            <a:off x="11544237" y="2366541"/>
            <a:ext cx="3061024" cy="1121166"/>
            <a:chOff x="0" y="0"/>
            <a:chExt cx="3061023" cy="1121164"/>
          </a:xfrm>
        </p:grpSpPr>
        <p:sp>
          <p:nvSpPr>
            <p:cNvPr id="400" name="Rectangle"/>
            <p:cNvSpPr/>
            <p:nvPr/>
          </p:nvSpPr>
          <p:spPr>
            <a:xfrm>
              <a:off x="-1" y="0"/>
              <a:ext cx="3061025" cy="1121165"/>
            </a:xfrm>
            <a:prstGeom prst="rect">
              <a:avLst/>
            </a:prstGeom>
            <a:noFill/>
            <a:ln w="508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1" name="print(‘小')"/>
            <p:cNvSpPr txBox="1"/>
            <p:nvPr/>
          </p:nvSpPr>
          <p:spPr>
            <a:xfrm>
              <a:off x="-1" y="274832"/>
              <a:ext cx="3061025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print(‘小')</a:t>
              </a:r>
            </a:p>
          </p:txBody>
        </p:sp>
      </p:grpSp>
      <p:sp>
        <p:nvSpPr>
          <p:cNvPr id="403" name="Shape 469"/>
          <p:cNvSpPr/>
          <p:nvPr/>
        </p:nvSpPr>
        <p:spPr>
          <a:xfrm flipH="1">
            <a:off x="10977991" y="2931242"/>
            <a:ext cx="528402" cy="1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404" name="Shape 470"/>
          <p:cNvSpPr/>
          <p:nvPr/>
        </p:nvSpPr>
        <p:spPr>
          <a:xfrm flipV="1">
            <a:off x="9419460" y="6883782"/>
            <a:ext cx="5728197" cy="91114"/>
          </a:xfrm>
          <a:prstGeom prst="line">
            <a:avLst/>
          </a:prstGeom>
          <a:ln w="63500" cap="rnd">
            <a:solidFill>
              <a:srgbClr val="FFC0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405" name="Shape 471"/>
          <p:cNvSpPr txBox="1"/>
          <p:nvPr/>
        </p:nvSpPr>
        <p:spPr>
          <a:xfrm>
            <a:off x="10380936" y="2211165"/>
            <a:ext cx="695266" cy="456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406" name="Shape 472"/>
          <p:cNvSpPr txBox="1"/>
          <p:nvPr/>
        </p:nvSpPr>
        <p:spPr>
          <a:xfrm>
            <a:off x="8649998" y="3511820"/>
            <a:ext cx="477813" cy="456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407" name="Shape 473"/>
          <p:cNvSpPr/>
          <p:nvPr/>
        </p:nvSpPr>
        <p:spPr>
          <a:xfrm flipH="1" flipV="1">
            <a:off x="15130849" y="2945410"/>
            <a:ext cx="33638" cy="3955201"/>
          </a:xfrm>
          <a:prstGeom prst="line">
            <a:avLst/>
          </a:prstGeom>
          <a:ln w="63500" cap="rnd">
            <a:solidFill>
              <a:srgbClr val="FFC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08" name="Shape 474"/>
          <p:cNvSpPr/>
          <p:nvPr/>
        </p:nvSpPr>
        <p:spPr>
          <a:xfrm flipH="1" flipV="1">
            <a:off x="9370371" y="1706480"/>
            <a:ext cx="4238" cy="606802"/>
          </a:xfrm>
          <a:prstGeom prst="line">
            <a:avLst/>
          </a:prstGeom>
          <a:ln w="63500" cap="rnd">
            <a:solidFill>
              <a:srgbClr val="FFC0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409" name="Shape 475"/>
          <p:cNvSpPr/>
          <p:nvPr/>
        </p:nvSpPr>
        <p:spPr>
          <a:xfrm flipV="1">
            <a:off x="9374609" y="6733848"/>
            <a:ext cx="16687" cy="658715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12" name="Shape 476"/>
          <p:cNvGrpSpPr/>
          <p:nvPr/>
        </p:nvGrpSpPr>
        <p:grpSpPr>
          <a:xfrm>
            <a:off x="7799247" y="7367336"/>
            <a:ext cx="3061024" cy="852066"/>
            <a:chOff x="0" y="0"/>
            <a:chExt cx="3061023" cy="852065"/>
          </a:xfrm>
        </p:grpSpPr>
        <p:sp>
          <p:nvSpPr>
            <p:cNvPr id="410" name="Rectangle"/>
            <p:cNvSpPr/>
            <p:nvPr/>
          </p:nvSpPr>
          <p:spPr>
            <a:xfrm>
              <a:off x="-1" y="-1"/>
              <a:ext cx="3061025" cy="852067"/>
            </a:xfrm>
            <a:prstGeom prst="rect">
              <a:avLst/>
            </a:prstGeom>
            <a:noFill/>
            <a:ln w="50800" cap="rnd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3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1" name="print(‘完成')"/>
            <p:cNvSpPr txBox="1"/>
            <p:nvPr/>
          </p:nvSpPr>
          <p:spPr>
            <a:xfrm>
              <a:off x="-1" y="133932"/>
              <a:ext cx="3061025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print(‘完成')</a:t>
              </a:r>
            </a:p>
          </p:txBody>
        </p:sp>
      </p:grpSp>
      <p:grpSp>
        <p:nvGrpSpPr>
          <p:cNvPr id="415" name="Shape 477"/>
          <p:cNvGrpSpPr/>
          <p:nvPr/>
        </p:nvGrpSpPr>
        <p:grpSpPr>
          <a:xfrm>
            <a:off x="7776822" y="3992360"/>
            <a:ext cx="3139424" cy="1300744"/>
            <a:chOff x="0" y="0"/>
            <a:chExt cx="3139422" cy="1300742"/>
          </a:xfrm>
        </p:grpSpPr>
        <p:sp>
          <p:nvSpPr>
            <p:cNvPr id="413" name="Polygon"/>
            <p:cNvSpPr/>
            <p:nvPr/>
          </p:nvSpPr>
          <p:spPr>
            <a:xfrm>
              <a:off x="0" y="0"/>
              <a:ext cx="3139423" cy="1300743"/>
            </a:xfrm>
            <a:prstGeom prst="diamond">
              <a:avLst/>
            </a:prstGeom>
            <a:noFill/>
            <a:ln w="50800" cap="rnd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4" name="x &lt; 10"/>
            <p:cNvSpPr txBox="1"/>
            <p:nvPr/>
          </p:nvSpPr>
          <p:spPr>
            <a:xfrm>
              <a:off x="784855" y="391357"/>
              <a:ext cx="1569713" cy="518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7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 &lt; 10</a:t>
              </a:r>
            </a:p>
          </p:txBody>
        </p:sp>
      </p:grpSp>
      <p:grpSp>
        <p:nvGrpSpPr>
          <p:cNvPr id="418" name="Shape 478"/>
          <p:cNvGrpSpPr/>
          <p:nvPr/>
        </p:nvGrpSpPr>
        <p:grpSpPr>
          <a:xfrm>
            <a:off x="11533024" y="4082060"/>
            <a:ext cx="3061024" cy="1121166"/>
            <a:chOff x="0" y="0"/>
            <a:chExt cx="3061023" cy="1121164"/>
          </a:xfrm>
        </p:grpSpPr>
        <p:sp>
          <p:nvSpPr>
            <p:cNvPr id="416" name="Rectangle"/>
            <p:cNvSpPr/>
            <p:nvPr/>
          </p:nvSpPr>
          <p:spPr>
            <a:xfrm>
              <a:off x="-1" y="0"/>
              <a:ext cx="3061025" cy="1121165"/>
            </a:xfrm>
            <a:prstGeom prst="rect">
              <a:avLst/>
            </a:prstGeom>
            <a:noFill/>
            <a:ln w="50800" cap="rnd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7" name="print(‘中')"/>
            <p:cNvSpPr txBox="1"/>
            <p:nvPr/>
          </p:nvSpPr>
          <p:spPr>
            <a:xfrm>
              <a:off x="-1" y="274832"/>
              <a:ext cx="3061025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print(‘中')</a:t>
              </a:r>
            </a:p>
          </p:txBody>
        </p:sp>
      </p:grpSp>
      <p:sp>
        <p:nvSpPr>
          <p:cNvPr id="419" name="Shape 479"/>
          <p:cNvSpPr/>
          <p:nvPr/>
        </p:nvSpPr>
        <p:spPr>
          <a:xfrm flipH="1">
            <a:off x="10966778" y="4646760"/>
            <a:ext cx="528402" cy="1"/>
          </a:xfrm>
          <a:prstGeom prst="line">
            <a:avLst/>
          </a:prstGeom>
          <a:ln w="63500" cap="rnd">
            <a:solidFill>
              <a:srgbClr val="FFC0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420" name="Shape 480"/>
          <p:cNvSpPr txBox="1"/>
          <p:nvPr/>
        </p:nvSpPr>
        <p:spPr>
          <a:xfrm>
            <a:off x="10515486" y="3982746"/>
            <a:ext cx="773063" cy="456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421" name="Shape 481"/>
          <p:cNvSpPr/>
          <p:nvPr/>
        </p:nvSpPr>
        <p:spPr>
          <a:xfrm flipH="1">
            <a:off x="14644493" y="2931242"/>
            <a:ext cx="528402" cy="1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422" name="Shape 482"/>
          <p:cNvSpPr/>
          <p:nvPr/>
        </p:nvSpPr>
        <p:spPr>
          <a:xfrm flipH="1">
            <a:off x="14610855" y="4635549"/>
            <a:ext cx="528402" cy="1"/>
          </a:xfrm>
          <a:prstGeom prst="line">
            <a:avLst/>
          </a:prstGeom>
          <a:ln w="63500" cap="rnd">
            <a:solidFill>
              <a:srgbClr val="FFC0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423" name="Shape 483"/>
          <p:cNvSpPr/>
          <p:nvPr/>
        </p:nvSpPr>
        <p:spPr>
          <a:xfrm flipH="1" flipV="1">
            <a:off x="9329835" y="3568965"/>
            <a:ext cx="1325" cy="497679"/>
          </a:xfrm>
          <a:prstGeom prst="line">
            <a:avLst/>
          </a:prstGeom>
          <a:ln w="63500" cap="rnd">
            <a:solidFill>
              <a:srgbClr val="FFC0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26" name="Shape 484"/>
          <p:cNvGrpSpPr/>
          <p:nvPr/>
        </p:nvGrpSpPr>
        <p:grpSpPr>
          <a:xfrm>
            <a:off x="7810461" y="5606967"/>
            <a:ext cx="3061024" cy="1121166"/>
            <a:chOff x="0" y="0"/>
            <a:chExt cx="3061023" cy="1121164"/>
          </a:xfrm>
        </p:grpSpPr>
        <p:sp>
          <p:nvSpPr>
            <p:cNvPr id="424" name="Rectangle"/>
            <p:cNvSpPr/>
            <p:nvPr/>
          </p:nvSpPr>
          <p:spPr>
            <a:xfrm>
              <a:off x="-1" y="0"/>
              <a:ext cx="3061025" cy="1121165"/>
            </a:xfrm>
            <a:prstGeom prst="rect">
              <a:avLst/>
            </a:prstGeom>
            <a:noFill/>
            <a:ln w="508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5" name="print(‘大')"/>
            <p:cNvSpPr txBox="1"/>
            <p:nvPr/>
          </p:nvSpPr>
          <p:spPr>
            <a:xfrm>
              <a:off x="-1" y="274832"/>
              <a:ext cx="3061025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print(‘大')</a:t>
              </a:r>
            </a:p>
          </p:txBody>
        </p:sp>
      </p:grpSp>
      <p:sp>
        <p:nvSpPr>
          <p:cNvPr id="427" name="Shape 485"/>
          <p:cNvSpPr/>
          <p:nvPr/>
        </p:nvSpPr>
        <p:spPr>
          <a:xfrm flipV="1">
            <a:off x="9376010" y="5286074"/>
            <a:ext cx="4238" cy="361539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428" name="Shape 486"/>
          <p:cNvSpPr txBox="1"/>
          <p:nvPr/>
        </p:nvSpPr>
        <p:spPr>
          <a:xfrm>
            <a:off x="8470597" y="5081576"/>
            <a:ext cx="477813" cy="456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no</a:t>
            </a:r>
          </a:p>
        </p:txBody>
      </p:sp>
      <p:grpSp>
        <p:nvGrpSpPr>
          <p:cNvPr id="431" name="Shape 501"/>
          <p:cNvGrpSpPr/>
          <p:nvPr/>
        </p:nvGrpSpPr>
        <p:grpSpPr>
          <a:xfrm>
            <a:off x="7596209" y="966287"/>
            <a:ext cx="3467099" cy="691063"/>
            <a:chOff x="0" y="0"/>
            <a:chExt cx="3467098" cy="691062"/>
          </a:xfrm>
        </p:grpSpPr>
        <p:sp>
          <p:nvSpPr>
            <p:cNvPr id="429" name="Rectangle"/>
            <p:cNvSpPr/>
            <p:nvPr/>
          </p:nvSpPr>
          <p:spPr>
            <a:xfrm>
              <a:off x="-1" y="-1"/>
              <a:ext cx="3467100" cy="691064"/>
            </a:xfrm>
            <a:prstGeom prst="rect">
              <a:avLst/>
            </a:prstGeom>
            <a:noFill/>
            <a:ln w="50800" cap="rnd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0" name="x = 20"/>
            <p:cNvSpPr txBox="1"/>
            <p:nvPr/>
          </p:nvSpPr>
          <p:spPr>
            <a:xfrm>
              <a:off x="-1" y="86309"/>
              <a:ext cx="3467100" cy="518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 = 20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574"/>
          <p:cNvSpPr txBox="1"/>
          <p:nvPr>
            <p:ph type="title"/>
          </p:nvPr>
        </p:nvSpPr>
        <p:spPr>
          <a:xfrm>
            <a:off x="1060449" y="745588"/>
            <a:ext cx="5934650" cy="179431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多分支</a:t>
            </a:r>
          </a:p>
        </p:txBody>
      </p:sp>
      <p:sp>
        <p:nvSpPr>
          <p:cNvPr id="434" name="Shape 575"/>
          <p:cNvSpPr txBox="1"/>
          <p:nvPr/>
        </p:nvSpPr>
        <p:spPr>
          <a:xfrm>
            <a:off x="1243605" y="3272287"/>
            <a:ext cx="5311800" cy="388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No Else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= 5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x &lt; 2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print('小')</a:t>
            </a:r>
          </a:p>
          <a:p>
            <a:pPr>
              <a:defRPr sz="30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elif x &lt; 10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00FF00"/>
                </a:solidFill>
              </a:rPr>
              <a:t> print('中')</a:t>
            </a:r>
            <a:endParaRPr>
              <a:solidFill>
                <a:srgbClr val="00FF00"/>
              </a:solidFill>
            </a:endParaRPr>
          </a:p>
          <a:p>
            <a:pPr algn="ctr"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30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print(‘完成')</a:t>
            </a:r>
          </a:p>
        </p:txBody>
      </p:sp>
      <p:sp>
        <p:nvSpPr>
          <p:cNvPr id="435" name="Shape 576"/>
          <p:cNvSpPr txBox="1"/>
          <p:nvPr/>
        </p:nvSpPr>
        <p:spPr>
          <a:xfrm>
            <a:off x="8707419" y="1680931"/>
            <a:ext cx="6437701" cy="594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x &lt; 2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print('小')</a:t>
            </a: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elif x &lt; 10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print('中')</a:t>
            </a: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elif x &lt; 20 :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print('大')</a:t>
            </a: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elif x &lt; 40 :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print('更大')</a:t>
            </a: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elif x &lt; 100: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print('巨大')</a:t>
            </a: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else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print(‘太大了')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67"/>
          <p:cNvSpPr txBox="1"/>
          <p:nvPr>
            <p:ph type="title"/>
          </p:nvPr>
        </p:nvSpPr>
        <p:spPr>
          <a:xfrm>
            <a:off x="5854700" y="768095"/>
            <a:ext cx="9588500" cy="1365505"/>
          </a:xfrm>
          <a:prstGeom prst="rect">
            <a:avLst/>
          </a:prstGeom>
        </p:spPr>
        <p:txBody>
          <a:bodyPr lIns="38100" tIns="38100" rIns="38100" bIns="38100"/>
          <a:lstStyle>
            <a:lvl1pPr defTabSz="877823">
              <a:defRPr sz="7296">
                <a:solidFill>
                  <a:srgbClr val="FFD966"/>
                </a:solidFill>
              </a:defRPr>
            </a:lvl1pPr>
          </a:lstStyle>
          <a:p>
            <a:pPr/>
            <a:r>
              <a:t>条件执行步骤</a:t>
            </a:r>
          </a:p>
        </p:txBody>
      </p:sp>
      <p:sp>
        <p:nvSpPr>
          <p:cNvPr id="54" name="Shape 568"/>
          <p:cNvSpPr txBox="1"/>
          <p:nvPr/>
        </p:nvSpPr>
        <p:spPr>
          <a:xfrm>
            <a:off x="13684012" y="3595228"/>
            <a:ext cx="1581151" cy="2118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FF"/>
                </a:solidFill>
              </a:defRPr>
            </a:pPr>
            <a:r>
              <a:t>Output:</a:t>
            </a:r>
            <a:endParaRPr>
              <a:solidFill>
                <a:srgbClr val="000000"/>
              </a:solidFill>
            </a:endParaRPr>
          </a:p>
          <a:p>
            <a:pPr algn="ctr">
              <a:defRPr sz="3600">
                <a:solidFill>
                  <a:srgbClr val="FFFFFF"/>
                </a:solidFill>
              </a:defRPr>
            </a:pPr>
          </a:p>
          <a:p>
            <a:pPr>
              <a:defRPr sz="3600">
                <a:solidFill>
                  <a:srgbClr val="FFFF00"/>
                </a:solidFill>
              </a:defRPr>
            </a:pPr>
            <a:r>
              <a:t>Smaller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00"/>
                </a:solidFill>
              </a:defRPr>
            </a:pPr>
            <a:r>
              <a:t>Finish</a:t>
            </a:r>
          </a:p>
        </p:txBody>
      </p:sp>
      <p:sp>
        <p:nvSpPr>
          <p:cNvPr id="55" name="Shape 569"/>
          <p:cNvSpPr txBox="1"/>
          <p:nvPr/>
        </p:nvSpPr>
        <p:spPr>
          <a:xfrm>
            <a:off x="7799385" y="3321049"/>
            <a:ext cx="4535287" cy="408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FF"/>
                </a:solidFill>
              </a:defRPr>
            </a:pPr>
            <a:r>
              <a:t>Program:</a:t>
            </a:r>
            <a:endParaRPr>
              <a:solidFill>
                <a:srgbClr val="000000"/>
              </a:solidFill>
            </a:endParaRPr>
          </a:p>
          <a:p>
            <a:pPr algn="ctr">
              <a:defRPr sz="3600">
                <a:solidFill>
                  <a:srgbClr val="FF7F00"/>
                </a:solidFill>
              </a:defRPr>
            </a:pPr>
          </a:p>
          <a:p>
            <a:pPr>
              <a:defRPr sz="28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= 5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x &lt; 10: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print(</a:t>
            </a:r>
            <a:r>
              <a:rPr>
                <a:solidFill>
                  <a:srgbClr val="00FF00"/>
                </a:solidFill>
              </a:rPr>
              <a:t>'Smaller'</a:t>
            </a:r>
            <a:r>
              <a:rPr>
                <a:solidFill>
                  <a:srgbClr val="FFFF00"/>
                </a:solidFill>
              </a:rPr>
              <a:t>)</a:t>
            </a:r>
            <a:endParaRPr>
              <a:solidFill>
                <a:srgbClr val="00FF00"/>
              </a:solidFill>
            </a:endParaRP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x &gt; 20: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print(</a:t>
            </a:r>
            <a:r>
              <a:rPr>
                <a:solidFill>
                  <a:srgbClr val="00FF00"/>
                </a:solidFill>
              </a:rPr>
              <a:t>'Bigger'</a:t>
            </a:r>
            <a:r>
              <a:rPr>
                <a:solidFill>
                  <a:srgbClr val="FFFF00"/>
                </a:solidFill>
              </a:rPr>
              <a:t>)</a:t>
            </a:r>
            <a:endParaRPr>
              <a:solidFill>
                <a:srgbClr val="00FF00"/>
              </a:solidFill>
            </a:endParaRPr>
          </a:p>
          <a:p>
            <a:pPr algn="ctr">
              <a:defRPr sz="28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</a:t>
            </a:r>
            <a:r>
              <a:rPr>
                <a:solidFill>
                  <a:srgbClr val="00FF00"/>
                </a:solidFill>
              </a:rPr>
              <a:t>‘Finish'</a:t>
            </a:r>
            <a:r>
              <a:t>)</a:t>
            </a:r>
          </a:p>
        </p:txBody>
      </p:sp>
      <p:grpSp>
        <p:nvGrpSpPr>
          <p:cNvPr id="58" name="Shape 570"/>
          <p:cNvGrpSpPr/>
          <p:nvPr/>
        </p:nvGrpSpPr>
        <p:grpSpPr>
          <a:xfrm>
            <a:off x="1244599" y="977900"/>
            <a:ext cx="2743201" cy="597000"/>
            <a:chOff x="0" y="0"/>
            <a:chExt cx="2743199" cy="596999"/>
          </a:xfrm>
        </p:grpSpPr>
        <p:sp>
          <p:nvSpPr>
            <p:cNvPr id="56" name="Rectangle"/>
            <p:cNvSpPr/>
            <p:nvPr/>
          </p:nvSpPr>
          <p:spPr>
            <a:xfrm>
              <a:off x="-1" y="0"/>
              <a:ext cx="2743201" cy="597000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" name="x = 5"/>
            <p:cNvSpPr txBox="1"/>
            <p:nvPr/>
          </p:nvSpPr>
          <p:spPr>
            <a:xfrm>
              <a:off x="-1" y="88832"/>
              <a:ext cx="2743201" cy="419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 = 5</a:t>
              </a:r>
            </a:p>
          </p:txBody>
        </p:sp>
      </p:grpSp>
      <p:sp>
        <p:nvSpPr>
          <p:cNvPr id="59" name="Shape 571"/>
          <p:cNvSpPr/>
          <p:nvPr/>
        </p:nvSpPr>
        <p:spPr>
          <a:xfrm flipH="1" flipV="1">
            <a:off x="2597149" y="1560512"/>
            <a:ext cx="14288" cy="566737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60" name="Shape 572"/>
          <p:cNvSpPr/>
          <p:nvPr/>
        </p:nvSpPr>
        <p:spPr>
          <a:xfrm flipH="1">
            <a:off x="12334672" y="4948237"/>
            <a:ext cx="1206231" cy="417514"/>
          </a:xfrm>
          <a:prstGeom prst="line">
            <a:avLst/>
          </a:prstGeom>
          <a:ln w="50800" cap="rnd">
            <a:solidFill>
              <a:srgbClr val="FF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3" name="Shape 573"/>
          <p:cNvGrpSpPr/>
          <p:nvPr/>
        </p:nvGrpSpPr>
        <p:grpSpPr>
          <a:xfrm>
            <a:off x="1181100" y="2120900"/>
            <a:ext cx="2870200" cy="1270000"/>
            <a:chOff x="0" y="0"/>
            <a:chExt cx="2870200" cy="1270000"/>
          </a:xfrm>
        </p:grpSpPr>
        <p:sp>
          <p:nvSpPr>
            <p:cNvPr id="61" name="Polygon"/>
            <p:cNvSpPr/>
            <p:nvPr/>
          </p:nvSpPr>
          <p:spPr>
            <a:xfrm>
              <a:off x="0" y="0"/>
              <a:ext cx="2870200" cy="1270000"/>
            </a:xfrm>
            <a:prstGeom prst="diamond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" name="x &lt; 10 ?"/>
            <p:cNvSpPr txBox="1"/>
            <p:nvPr/>
          </p:nvSpPr>
          <p:spPr>
            <a:xfrm>
              <a:off x="717550" y="425332"/>
              <a:ext cx="1435100" cy="419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 &lt; 10 ?</a:t>
              </a:r>
            </a:p>
          </p:txBody>
        </p:sp>
      </p:grpSp>
      <p:sp>
        <p:nvSpPr>
          <p:cNvPr id="64" name="Shape 574"/>
          <p:cNvSpPr/>
          <p:nvPr/>
        </p:nvSpPr>
        <p:spPr>
          <a:xfrm flipH="1" flipV="1">
            <a:off x="2597150" y="3338512"/>
            <a:ext cx="19050" cy="1609726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7" name="Shape 575"/>
          <p:cNvGrpSpPr/>
          <p:nvPr/>
        </p:nvGrpSpPr>
        <p:grpSpPr>
          <a:xfrm>
            <a:off x="3327400" y="3352799"/>
            <a:ext cx="2921000" cy="749301"/>
            <a:chOff x="0" y="0"/>
            <a:chExt cx="2921000" cy="749299"/>
          </a:xfrm>
        </p:grpSpPr>
        <p:sp>
          <p:nvSpPr>
            <p:cNvPr id="65" name="Rectangle"/>
            <p:cNvSpPr/>
            <p:nvPr/>
          </p:nvSpPr>
          <p:spPr>
            <a:xfrm>
              <a:off x="0" y="-1"/>
              <a:ext cx="2921000" cy="7493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" name="print('Smaller')"/>
            <p:cNvSpPr txBox="1"/>
            <p:nvPr/>
          </p:nvSpPr>
          <p:spPr>
            <a:xfrm>
              <a:off x="0" y="164981"/>
              <a:ext cx="2921000" cy="419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print('Smaller')</a:t>
              </a:r>
            </a:p>
          </p:txBody>
        </p:sp>
      </p:grpSp>
      <p:sp>
        <p:nvSpPr>
          <p:cNvPr id="68" name="Shape 576"/>
          <p:cNvSpPr/>
          <p:nvPr/>
        </p:nvSpPr>
        <p:spPr>
          <a:xfrm flipH="1" flipV="1">
            <a:off x="4038598" y="2749549"/>
            <a:ext cx="777876" cy="15876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Shape 577"/>
          <p:cNvSpPr/>
          <p:nvPr/>
        </p:nvSpPr>
        <p:spPr>
          <a:xfrm flipV="1">
            <a:off x="4783137" y="2749549"/>
            <a:ext cx="15876" cy="644525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70" name="Shape 578"/>
          <p:cNvSpPr/>
          <p:nvPr/>
        </p:nvSpPr>
        <p:spPr>
          <a:xfrm flipH="1">
            <a:off x="4783136" y="4087812"/>
            <a:ext cx="15876" cy="314325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1" name="Shape 579"/>
          <p:cNvSpPr/>
          <p:nvPr/>
        </p:nvSpPr>
        <p:spPr>
          <a:xfrm>
            <a:off x="2649535" y="4419600"/>
            <a:ext cx="2149475" cy="0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4" name="Shape 580"/>
          <p:cNvGrpSpPr/>
          <p:nvPr/>
        </p:nvGrpSpPr>
        <p:grpSpPr>
          <a:xfrm>
            <a:off x="1181100" y="4864100"/>
            <a:ext cx="2870200" cy="1270000"/>
            <a:chOff x="0" y="0"/>
            <a:chExt cx="2870200" cy="1270000"/>
          </a:xfrm>
        </p:grpSpPr>
        <p:sp>
          <p:nvSpPr>
            <p:cNvPr id="72" name="Polygon"/>
            <p:cNvSpPr/>
            <p:nvPr/>
          </p:nvSpPr>
          <p:spPr>
            <a:xfrm>
              <a:off x="0" y="0"/>
              <a:ext cx="2870200" cy="1270000"/>
            </a:xfrm>
            <a:prstGeom prst="diamond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" name="x &gt; 20 ?"/>
            <p:cNvSpPr txBox="1"/>
            <p:nvPr/>
          </p:nvSpPr>
          <p:spPr>
            <a:xfrm>
              <a:off x="717550" y="425332"/>
              <a:ext cx="1435100" cy="419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 &gt; 20 ?</a:t>
              </a:r>
            </a:p>
          </p:txBody>
        </p:sp>
      </p:grpSp>
      <p:sp>
        <p:nvSpPr>
          <p:cNvPr id="75" name="Shape 581"/>
          <p:cNvSpPr/>
          <p:nvPr/>
        </p:nvSpPr>
        <p:spPr>
          <a:xfrm flipH="1" flipV="1">
            <a:off x="2597150" y="6081710"/>
            <a:ext cx="19050" cy="1609726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8" name="Shape 582"/>
          <p:cNvGrpSpPr/>
          <p:nvPr/>
        </p:nvGrpSpPr>
        <p:grpSpPr>
          <a:xfrm>
            <a:off x="3327400" y="6095999"/>
            <a:ext cx="2921000" cy="749301"/>
            <a:chOff x="0" y="0"/>
            <a:chExt cx="2921000" cy="749299"/>
          </a:xfrm>
        </p:grpSpPr>
        <p:sp>
          <p:nvSpPr>
            <p:cNvPr id="76" name="Rectangle"/>
            <p:cNvSpPr/>
            <p:nvPr/>
          </p:nvSpPr>
          <p:spPr>
            <a:xfrm>
              <a:off x="0" y="-1"/>
              <a:ext cx="2921000" cy="7493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" name="print('Bigger')"/>
            <p:cNvSpPr txBox="1"/>
            <p:nvPr/>
          </p:nvSpPr>
          <p:spPr>
            <a:xfrm>
              <a:off x="0" y="164981"/>
              <a:ext cx="2921000" cy="419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print('Bigger')</a:t>
              </a:r>
            </a:p>
          </p:txBody>
        </p:sp>
      </p:grpSp>
      <p:sp>
        <p:nvSpPr>
          <p:cNvPr id="79" name="Shape 583"/>
          <p:cNvSpPr/>
          <p:nvPr/>
        </p:nvSpPr>
        <p:spPr>
          <a:xfrm flipH="1" flipV="1">
            <a:off x="4038598" y="5492748"/>
            <a:ext cx="777876" cy="15876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0" name="Shape 584"/>
          <p:cNvSpPr/>
          <p:nvPr/>
        </p:nvSpPr>
        <p:spPr>
          <a:xfrm flipV="1">
            <a:off x="4783137" y="5492750"/>
            <a:ext cx="15876" cy="644525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81" name="Shape 585"/>
          <p:cNvSpPr/>
          <p:nvPr/>
        </p:nvSpPr>
        <p:spPr>
          <a:xfrm flipH="1">
            <a:off x="4783136" y="6831010"/>
            <a:ext cx="15876" cy="314325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2" name="Shape 586"/>
          <p:cNvSpPr/>
          <p:nvPr/>
        </p:nvSpPr>
        <p:spPr>
          <a:xfrm>
            <a:off x="2649535" y="7162800"/>
            <a:ext cx="2149475" cy="0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Shape 587"/>
          <p:cNvSpPr/>
          <p:nvPr/>
        </p:nvSpPr>
        <p:spPr>
          <a:xfrm flipH="1">
            <a:off x="11431588" y="5508624"/>
            <a:ext cx="2109315" cy="1654177"/>
          </a:xfrm>
          <a:prstGeom prst="line">
            <a:avLst/>
          </a:prstGeom>
          <a:ln w="50800" cap="rnd">
            <a:solidFill>
              <a:srgbClr val="FF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6" name="Shape 588"/>
          <p:cNvGrpSpPr/>
          <p:nvPr/>
        </p:nvGrpSpPr>
        <p:grpSpPr>
          <a:xfrm>
            <a:off x="1244599" y="7658100"/>
            <a:ext cx="2743201" cy="596900"/>
            <a:chOff x="0" y="0"/>
            <a:chExt cx="2743199" cy="596900"/>
          </a:xfrm>
        </p:grpSpPr>
        <p:sp>
          <p:nvSpPr>
            <p:cNvPr id="84" name="Rectangle"/>
            <p:cNvSpPr/>
            <p:nvPr/>
          </p:nvSpPr>
          <p:spPr>
            <a:xfrm>
              <a:off x="-1" y="0"/>
              <a:ext cx="2743201" cy="596900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" name="print(‘Finish')"/>
            <p:cNvSpPr txBox="1"/>
            <p:nvPr/>
          </p:nvSpPr>
          <p:spPr>
            <a:xfrm>
              <a:off x="-1" y="88782"/>
              <a:ext cx="2743201" cy="419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print(‘Finish')</a:t>
              </a:r>
            </a:p>
          </p:txBody>
        </p:sp>
      </p:grpSp>
      <p:sp>
        <p:nvSpPr>
          <p:cNvPr id="87" name="Shape 589"/>
          <p:cNvSpPr txBox="1"/>
          <p:nvPr/>
        </p:nvSpPr>
        <p:spPr>
          <a:xfrm>
            <a:off x="4414837" y="2209681"/>
            <a:ext cx="725487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88" name="Shape 591"/>
          <p:cNvSpPr txBox="1"/>
          <p:nvPr/>
        </p:nvSpPr>
        <p:spPr>
          <a:xfrm>
            <a:off x="1549262" y="6151799"/>
            <a:ext cx="72540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89" name="Shape 589"/>
          <p:cNvSpPr txBox="1"/>
          <p:nvPr/>
        </p:nvSpPr>
        <p:spPr>
          <a:xfrm>
            <a:off x="4436269" y="4867157"/>
            <a:ext cx="725487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90" name="Shape 591"/>
          <p:cNvSpPr txBox="1"/>
          <p:nvPr/>
        </p:nvSpPr>
        <p:spPr>
          <a:xfrm>
            <a:off x="1590537" y="3538419"/>
            <a:ext cx="72540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No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581"/>
          <p:cNvSpPr txBox="1"/>
          <p:nvPr>
            <p:ph type="title"/>
          </p:nvPr>
        </p:nvSpPr>
        <p:spPr>
          <a:xfrm>
            <a:off x="1155700" y="745588"/>
            <a:ext cx="13211175" cy="179431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多分支</a:t>
            </a:r>
          </a:p>
        </p:txBody>
      </p:sp>
      <p:sp>
        <p:nvSpPr>
          <p:cNvPr id="438" name="Shape 582"/>
          <p:cNvSpPr txBox="1"/>
          <p:nvPr/>
        </p:nvSpPr>
        <p:spPr>
          <a:xfrm>
            <a:off x="8677001" y="3682382"/>
            <a:ext cx="6410700" cy="396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x &lt; 2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print('小于2')</a:t>
            </a:r>
          </a:p>
          <a:p>
            <a:pPr>
              <a:defRPr sz="30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elif x &lt; 20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print('小于20')</a:t>
            </a:r>
          </a:p>
          <a:p>
            <a:pPr>
              <a:defRPr sz="30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elif x &lt; 10 :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print('小于10')</a:t>
            </a:r>
          </a:p>
          <a:p>
            <a:pPr>
              <a:defRPr sz="30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else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print(‘还有别的可能')</a:t>
            </a:r>
          </a:p>
        </p:txBody>
      </p:sp>
      <p:sp>
        <p:nvSpPr>
          <p:cNvPr id="439" name="Shape 583"/>
          <p:cNvSpPr txBox="1"/>
          <p:nvPr/>
        </p:nvSpPr>
        <p:spPr>
          <a:xfrm>
            <a:off x="1404925" y="4620619"/>
            <a:ext cx="6554852" cy="297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x &lt; 2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print('小于2')</a:t>
            </a: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elif x &gt;= 2 :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print('大于等于2')</a:t>
            </a: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else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print(‘还有别的可能’</a:t>
            </a:r>
            <a:r>
              <a:rPr b="1"/>
              <a:t>)</a:t>
            </a:r>
          </a:p>
        </p:txBody>
      </p:sp>
      <p:sp>
        <p:nvSpPr>
          <p:cNvPr id="440" name="Shape 584"/>
          <p:cNvSpPr txBox="1"/>
          <p:nvPr/>
        </p:nvSpPr>
        <p:spPr>
          <a:xfrm>
            <a:off x="925249" y="2823492"/>
            <a:ext cx="6429709" cy="128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00FF00"/>
                </a:solidFill>
              </a:defRPr>
            </a:lvl1pPr>
          </a:lstStyle>
          <a:p>
            <a:pPr/>
            <a:r>
              <a:t>不管x的值是哪个，哪条语句永远不会打印？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589"/>
          <p:cNvSpPr txBox="1"/>
          <p:nvPr>
            <p:ph type="title"/>
          </p:nvPr>
        </p:nvSpPr>
        <p:spPr>
          <a:xfrm>
            <a:off x="1155700" y="745588"/>
            <a:ext cx="13932001" cy="179431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The try / except Structure</a:t>
            </a:r>
          </a:p>
        </p:txBody>
      </p:sp>
      <p:sp>
        <p:nvSpPr>
          <p:cNvPr id="443" name="Shape 590"/>
          <p:cNvSpPr txBox="1"/>
          <p:nvPr>
            <p:ph type="body" idx="1"/>
          </p:nvPr>
        </p:nvSpPr>
        <p:spPr>
          <a:xfrm>
            <a:off x="1155700" y="2603500"/>
            <a:ext cx="13932001" cy="4545517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marL="749300" indent="-533400">
              <a:spcBef>
                <a:spcPts val="0"/>
              </a:spcBef>
              <a:buSzPct val="171000"/>
              <a:defRPr sz="3600">
                <a:solidFill>
                  <a:srgbClr val="FFFFFF"/>
                </a:solidFill>
              </a:defRPr>
            </a:pPr>
            <a:r>
              <a:t>You surround a dangerous section of code with </a:t>
            </a:r>
            <a:r>
              <a:rPr>
                <a:solidFill>
                  <a:srgbClr val="00FF00"/>
                </a:solidFill>
              </a:rPr>
              <a:t>try</a:t>
            </a:r>
            <a:r>
              <a:t> and </a:t>
            </a:r>
            <a:r>
              <a:rPr>
                <a:solidFill>
                  <a:srgbClr val="FF9900"/>
                </a:solidFill>
              </a:rPr>
              <a:t>except</a:t>
            </a:r>
            <a:endParaRPr>
              <a:solidFill>
                <a:srgbClr val="FF9900"/>
              </a:solidFill>
            </a:endParaRPr>
          </a:p>
          <a:p>
            <a:pPr marL="749300" indent="-533400">
              <a:buSzPct val="171000"/>
              <a:defRPr sz="3600">
                <a:solidFill>
                  <a:srgbClr val="FFFFFF"/>
                </a:solidFill>
              </a:defRPr>
            </a:pPr>
            <a:r>
              <a:t>If the code in the </a:t>
            </a:r>
            <a:r>
              <a:rPr>
                <a:solidFill>
                  <a:srgbClr val="00FF00"/>
                </a:solidFill>
              </a:rPr>
              <a:t>try</a:t>
            </a:r>
            <a:r>
              <a:t> works - the </a:t>
            </a:r>
            <a:r>
              <a:rPr>
                <a:solidFill>
                  <a:srgbClr val="FF9900"/>
                </a:solidFill>
              </a:rPr>
              <a:t>except</a:t>
            </a:r>
            <a:r>
              <a:t> is skipped</a:t>
            </a:r>
          </a:p>
          <a:p>
            <a:pPr marL="749300" indent="-533400">
              <a:buSzPct val="171000"/>
              <a:defRPr sz="3600">
                <a:solidFill>
                  <a:srgbClr val="FFFFFF"/>
                </a:solidFill>
              </a:defRPr>
            </a:pPr>
            <a:r>
              <a:t>If the code in the </a:t>
            </a:r>
            <a:r>
              <a:rPr>
                <a:solidFill>
                  <a:srgbClr val="00FF00"/>
                </a:solidFill>
              </a:rPr>
              <a:t>try</a:t>
            </a:r>
            <a:r>
              <a:t> fails - it jumps to the </a:t>
            </a:r>
            <a:r>
              <a:rPr>
                <a:solidFill>
                  <a:srgbClr val="FF9900"/>
                </a:solidFill>
              </a:rPr>
              <a:t>except</a:t>
            </a:r>
            <a:r>
              <a:t> section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595"/>
          <p:cNvSpPr txBox="1"/>
          <p:nvPr/>
        </p:nvSpPr>
        <p:spPr>
          <a:xfrm>
            <a:off x="2468883" y="4485803"/>
            <a:ext cx="5158801" cy="320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cat notry.py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astr = 'Hello Bob'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istr = int(astr)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print('First', istr)</a:t>
            </a: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astr = '123'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istr = int(astr)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print('Second', istr)</a:t>
            </a:r>
          </a:p>
        </p:txBody>
      </p:sp>
      <p:sp>
        <p:nvSpPr>
          <p:cNvPr id="446" name="Shape 596"/>
          <p:cNvSpPr txBox="1"/>
          <p:nvPr/>
        </p:nvSpPr>
        <p:spPr>
          <a:xfrm>
            <a:off x="8039652" y="1333225"/>
            <a:ext cx="7660183" cy="26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FF"/>
                </a:solidFill>
              </a:defRPr>
            </a:pPr>
            <a:r>
              <a:t>$ python3 notry.py 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E06666"/>
                </a:solidFill>
              </a:defRPr>
            </a:pPr>
            <a:r>
              <a:t>Traceback (most recent call last):  File "notry.py", line 2, in &lt;module&gt;    istr = int(astr)ValueError: invalid literal for int() with base 10: 'Hello Bob'</a:t>
            </a:r>
          </a:p>
        </p:txBody>
      </p:sp>
      <p:sp>
        <p:nvSpPr>
          <p:cNvPr id="447" name="Shape 597"/>
          <p:cNvSpPr/>
          <p:nvPr/>
        </p:nvSpPr>
        <p:spPr>
          <a:xfrm>
            <a:off x="10837889" y="4272196"/>
            <a:ext cx="1855588" cy="1122385"/>
          </a:xfrm>
          <a:prstGeom prst="line">
            <a:avLst/>
          </a:prstGeom>
          <a:ln w="76200" cap="rnd">
            <a:solidFill>
              <a:srgbClr val="E06666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448" name="Shape 598"/>
          <p:cNvSpPr txBox="1"/>
          <p:nvPr/>
        </p:nvSpPr>
        <p:spPr>
          <a:xfrm>
            <a:off x="12693476" y="4868659"/>
            <a:ext cx="1905000" cy="1051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z="3600">
                <a:solidFill>
                  <a:srgbClr val="E06666"/>
                </a:solidFill>
              </a:defRPr>
            </a:pPr>
            <a:r>
              <a:t>All</a:t>
            </a:r>
            <a:endParaRPr>
              <a:solidFill>
                <a:srgbClr val="000000"/>
              </a:solidFill>
            </a:endParaRPr>
          </a:p>
          <a:p>
            <a:pPr algn="ctr">
              <a:defRPr sz="3600">
                <a:solidFill>
                  <a:srgbClr val="E06666"/>
                </a:solidFill>
              </a:defRPr>
            </a:pPr>
            <a:r>
              <a:t>Done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595"/>
          <p:cNvSpPr txBox="1"/>
          <p:nvPr/>
        </p:nvSpPr>
        <p:spPr>
          <a:xfrm>
            <a:off x="2468883" y="4430098"/>
            <a:ext cx="5158801" cy="320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cat notry.py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astr = 'Hello Bob'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istr = int(astr)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print('First', istr)</a:t>
            </a: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astr = '123'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istr = int(astr)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print('Second', istr)</a:t>
            </a:r>
          </a:p>
        </p:txBody>
      </p:sp>
      <p:sp>
        <p:nvSpPr>
          <p:cNvPr id="451" name="Shape 596"/>
          <p:cNvSpPr txBox="1"/>
          <p:nvPr/>
        </p:nvSpPr>
        <p:spPr>
          <a:xfrm>
            <a:off x="8039652" y="1333225"/>
            <a:ext cx="7660183" cy="26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FF"/>
                </a:solidFill>
              </a:defRPr>
            </a:pPr>
            <a:r>
              <a:t>$ python3 notry.py 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E06666"/>
                </a:solidFill>
              </a:defRPr>
            </a:pPr>
            <a:r>
              <a:t>Traceback (most recent call last):  File "notry.py", line 2, in &lt;module&gt;    istr = int(astr)ValueError: invalid literal for int() with base 10: 'Hello Bob'</a:t>
            </a:r>
          </a:p>
        </p:txBody>
      </p:sp>
      <p:sp>
        <p:nvSpPr>
          <p:cNvPr id="452" name="Shape 597"/>
          <p:cNvSpPr/>
          <p:nvPr/>
        </p:nvSpPr>
        <p:spPr>
          <a:xfrm>
            <a:off x="10837889" y="4272196"/>
            <a:ext cx="1855588" cy="1122385"/>
          </a:xfrm>
          <a:prstGeom prst="line">
            <a:avLst/>
          </a:prstGeom>
          <a:ln w="76200" cap="rnd">
            <a:solidFill>
              <a:srgbClr val="E06666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453" name="Shape 598"/>
          <p:cNvSpPr txBox="1"/>
          <p:nvPr/>
        </p:nvSpPr>
        <p:spPr>
          <a:xfrm>
            <a:off x="12693476" y="4868659"/>
            <a:ext cx="1905000" cy="1051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z="3600">
                <a:solidFill>
                  <a:srgbClr val="E06666"/>
                </a:solidFill>
              </a:defRPr>
            </a:pPr>
            <a:r>
              <a:t>All</a:t>
            </a:r>
            <a:endParaRPr>
              <a:solidFill>
                <a:srgbClr val="000000"/>
              </a:solidFill>
            </a:endParaRPr>
          </a:p>
          <a:p>
            <a:pPr algn="ctr">
              <a:defRPr sz="3600">
                <a:solidFill>
                  <a:srgbClr val="E06666"/>
                </a:solidFill>
              </a:defRPr>
            </a:pPr>
            <a:r>
              <a:t>Done</a:t>
            </a:r>
          </a:p>
        </p:txBody>
      </p:sp>
      <p:sp>
        <p:nvSpPr>
          <p:cNvPr id="454" name="Shape 604"/>
          <p:cNvSpPr/>
          <p:nvPr/>
        </p:nvSpPr>
        <p:spPr>
          <a:xfrm flipH="1" flipV="1">
            <a:off x="1127215" y="5574171"/>
            <a:ext cx="1217401" cy="13500"/>
          </a:xfrm>
          <a:prstGeom prst="line">
            <a:avLst/>
          </a:prstGeom>
          <a:ln w="76200" cap="rnd">
            <a:solidFill>
              <a:srgbClr val="E06666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455" name="Shape 605"/>
          <p:cNvSpPr txBox="1"/>
          <p:nvPr/>
        </p:nvSpPr>
        <p:spPr>
          <a:xfrm>
            <a:off x="174714" y="3153672"/>
            <a:ext cx="1905001" cy="2118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E06666"/>
                </a:solidFill>
              </a:defRPr>
            </a:lvl1pPr>
          </a:lstStyle>
          <a:p>
            <a:pPr/>
            <a:r>
              <a:t>The program stops here</a:t>
            </a:r>
          </a:p>
        </p:txBody>
      </p:sp>
      <p:sp>
        <p:nvSpPr>
          <p:cNvPr id="456" name="Shape 609"/>
          <p:cNvSpPr/>
          <p:nvPr/>
        </p:nvSpPr>
        <p:spPr>
          <a:xfrm>
            <a:off x="2344617" y="5934683"/>
            <a:ext cx="4819501" cy="2028131"/>
          </a:xfrm>
          <a:prstGeom prst="rect">
            <a:avLst/>
          </a:prstGeom>
          <a:solidFill>
            <a:srgbClr val="E06666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defRPr>
                <a:solidFill>
                  <a:srgbClr val="E0666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Shape 614"/>
          <p:cNvGrpSpPr/>
          <p:nvPr/>
        </p:nvGrpSpPr>
        <p:grpSpPr>
          <a:xfrm>
            <a:off x="6095999" y="1386170"/>
            <a:ext cx="3454400" cy="6489701"/>
            <a:chOff x="0" y="0"/>
            <a:chExt cx="3454398" cy="6489699"/>
          </a:xfrm>
        </p:grpSpPr>
        <p:sp>
          <p:nvSpPr>
            <p:cNvPr id="458" name="Rectangle"/>
            <p:cNvSpPr/>
            <p:nvPr/>
          </p:nvSpPr>
          <p:spPr>
            <a:xfrm>
              <a:off x="-1" y="-1"/>
              <a:ext cx="3454400" cy="6489701"/>
            </a:xfrm>
            <a:prstGeom prst="rect">
              <a:avLst/>
            </a:prstGeom>
            <a:noFill/>
            <a:ln w="76200" cap="rnd">
              <a:solidFill>
                <a:srgbClr val="00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100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9" name="Software"/>
            <p:cNvSpPr txBox="1"/>
            <p:nvPr/>
          </p:nvSpPr>
          <p:spPr>
            <a:xfrm>
              <a:off x="-1" y="-1"/>
              <a:ext cx="3454400" cy="4566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spcBef>
                  <a:spcPts val="1000"/>
                </a:spcBef>
                <a:defRPr sz="3200">
                  <a:solidFill>
                    <a:srgbClr val="FF00FF"/>
                  </a:solidFill>
                </a:defRPr>
              </a:pPr>
              <a:r>
                <a:t> </a:t>
              </a:r>
              <a:r>
                <a:rPr>
                  <a:solidFill>
                    <a:srgbClr val="00FFFF"/>
                  </a:solidFill>
                </a:rPr>
                <a:t> Software</a:t>
              </a:r>
            </a:p>
          </p:txBody>
        </p:sp>
      </p:grpSp>
      <p:grpSp>
        <p:nvGrpSpPr>
          <p:cNvPr id="463" name="Shape 615"/>
          <p:cNvGrpSpPr/>
          <p:nvPr/>
        </p:nvGrpSpPr>
        <p:grpSpPr>
          <a:xfrm>
            <a:off x="2793999" y="1665570"/>
            <a:ext cx="2184401" cy="2184401"/>
            <a:chOff x="0" y="0"/>
            <a:chExt cx="2184399" cy="2184399"/>
          </a:xfrm>
        </p:grpSpPr>
        <p:sp>
          <p:nvSpPr>
            <p:cNvPr id="461" name="Square"/>
            <p:cNvSpPr/>
            <p:nvPr/>
          </p:nvSpPr>
          <p:spPr>
            <a:xfrm>
              <a:off x="-1" y="-1"/>
              <a:ext cx="2184401" cy="2184401"/>
            </a:xfrm>
            <a:prstGeom prst="rect">
              <a:avLst/>
            </a:prstGeom>
            <a:noFill/>
            <a:ln w="762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2" name="Input…"/>
            <p:cNvSpPr txBox="1"/>
            <p:nvPr/>
          </p:nvSpPr>
          <p:spPr>
            <a:xfrm>
              <a:off x="-1" y="628947"/>
              <a:ext cx="2184401" cy="9265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Input</a:t>
              </a:r>
              <a:endParaRPr>
                <a:solidFill>
                  <a:srgbClr val="000000"/>
                </a:solidFill>
              </a:endParaRP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Devices</a:t>
              </a:r>
            </a:p>
          </p:txBody>
        </p:sp>
      </p:grpSp>
      <p:grpSp>
        <p:nvGrpSpPr>
          <p:cNvPr id="466" name="Shape 616"/>
          <p:cNvGrpSpPr/>
          <p:nvPr/>
        </p:nvGrpSpPr>
        <p:grpSpPr>
          <a:xfrm>
            <a:off x="6730999" y="2237070"/>
            <a:ext cx="2133601" cy="1981201"/>
            <a:chOff x="0" y="0"/>
            <a:chExt cx="2133599" cy="1981199"/>
          </a:xfrm>
        </p:grpSpPr>
        <p:sp>
          <p:nvSpPr>
            <p:cNvPr id="464" name="Rectangle"/>
            <p:cNvSpPr/>
            <p:nvPr/>
          </p:nvSpPr>
          <p:spPr>
            <a:xfrm>
              <a:off x="-1" y="-1"/>
              <a:ext cx="2133601" cy="1981201"/>
            </a:xfrm>
            <a:prstGeom prst="rect">
              <a:avLst/>
            </a:prstGeom>
            <a:noFill/>
            <a:ln w="762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5" name="Central…"/>
            <p:cNvSpPr txBox="1"/>
            <p:nvPr/>
          </p:nvSpPr>
          <p:spPr>
            <a:xfrm>
              <a:off x="-1" y="292397"/>
              <a:ext cx="2133601" cy="1396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Central</a:t>
              </a:r>
              <a:endParaRPr>
                <a:solidFill>
                  <a:srgbClr val="000000"/>
                </a:solidFill>
              </a:endParaRP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Processing</a:t>
              </a:r>
              <a:endParaRPr>
                <a:solidFill>
                  <a:srgbClr val="000000"/>
                </a:solidFill>
              </a:endParaRP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Unit</a:t>
              </a:r>
            </a:p>
          </p:txBody>
        </p:sp>
      </p:grpSp>
      <p:grpSp>
        <p:nvGrpSpPr>
          <p:cNvPr id="469" name="Shape 617"/>
          <p:cNvGrpSpPr/>
          <p:nvPr/>
        </p:nvGrpSpPr>
        <p:grpSpPr>
          <a:xfrm>
            <a:off x="6731000" y="5272370"/>
            <a:ext cx="2171700" cy="2133600"/>
            <a:chOff x="0" y="0"/>
            <a:chExt cx="2171700" cy="2133599"/>
          </a:xfrm>
        </p:grpSpPr>
        <p:sp>
          <p:nvSpPr>
            <p:cNvPr id="467" name="Rectangle"/>
            <p:cNvSpPr/>
            <p:nvPr/>
          </p:nvSpPr>
          <p:spPr>
            <a:xfrm>
              <a:off x="0" y="-1"/>
              <a:ext cx="2171700" cy="2133601"/>
            </a:xfrm>
            <a:prstGeom prst="rect">
              <a:avLst/>
            </a:prstGeom>
            <a:noFill/>
            <a:ln w="762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8" name="Main…"/>
            <p:cNvSpPr txBox="1"/>
            <p:nvPr/>
          </p:nvSpPr>
          <p:spPr>
            <a:xfrm>
              <a:off x="0" y="603547"/>
              <a:ext cx="2171700" cy="9265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Main</a:t>
              </a:r>
              <a:endParaRPr>
                <a:solidFill>
                  <a:srgbClr val="000000"/>
                </a:solidFill>
              </a:endParaRP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Memory</a:t>
              </a:r>
            </a:p>
          </p:txBody>
        </p:sp>
      </p:grpSp>
      <p:grpSp>
        <p:nvGrpSpPr>
          <p:cNvPr id="472" name="Shape 618"/>
          <p:cNvGrpSpPr/>
          <p:nvPr/>
        </p:nvGrpSpPr>
        <p:grpSpPr>
          <a:xfrm>
            <a:off x="2793999" y="5246970"/>
            <a:ext cx="2184401" cy="2184400"/>
            <a:chOff x="0" y="0"/>
            <a:chExt cx="2184399" cy="2184399"/>
          </a:xfrm>
        </p:grpSpPr>
        <p:sp>
          <p:nvSpPr>
            <p:cNvPr id="470" name="Square"/>
            <p:cNvSpPr/>
            <p:nvPr/>
          </p:nvSpPr>
          <p:spPr>
            <a:xfrm>
              <a:off x="-1" y="-1"/>
              <a:ext cx="2184401" cy="2184401"/>
            </a:xfrm>
            <a:prstGeom prst="rect">
              <a:avLst/>
            </a:prstGeom>
            <a:noFill/>
            <a:ln w="762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1" name="Output…"/>
            <p:cNvSpPr txBox="1"/>
            <p:nvPr/>
          </p:nvSpPr>
          <p:spPr>
            <a:xfrm>
              <a:off x="-1" y="628947"/>
              <a:ext cx="2184401" cy="9265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Output</a:t>
              </a:r>
              <a:endParaRPr>
                <a:solidFill>
                  <a:srgbClr val="000000"/>
                </a:solidFill>
              </a:endParaRP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Devices</a:t>
              </a:r>
            </a:p>
          </p:txBody>
        </p:sp>
      </p:grpSp>
      <p:grpSp>
        <p:nvGrpSpPr>
          <p:cNvPr id="475" name="Shape 619"/>
          <p:cNvGrpSpPr/>
          <p:nvPr/>
        </p:nvGrpSpPr>
        <p:grpSpPr>
          <a:xfrm>
            <a:off x="11264899" y="3443570"/>
            <a:ext cx="2184401" cy="2184400"/>
            <a:chOff x="0" y="0"/>
            <a:chExt cx="2184399" cy="2184399"/>
          </a:xfrm>
        </p:grpSpPr>
        <p:sp>
          <p:nvSpPr>
            <p:cNvPr id="473" name="Square"/>
            <p:cNvSpPr/>
            <p:nvPr/>
          </p:nvSpPr>
          <p:spPr>
            <a:xfrm>
              <a:off x="-1" y="-1"/>
              <a:ext cx="2184401" cy="2184401"/>
            </a:xfrm>
            <a:prstGeom prst="rect">
              <a:avLst/>
            </a:prstGeom>
            <a:noFill/>
            <a:ln w="762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4" name="Secondary…"/>
            <p:cNvSpPr txBox="1"/>
            <p:nvPr/>
          </p:nvSpPr>
          <p:spPr>
            <a:xfrm>
              <a:off x="-1" y="628947"/>
              <a:ext cx="2184401" cy="9265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Secondary</a:t>
              </a:r>
              <a:endParaRPr>
                <a:solidFill>
                  <a:srgbClr val="000000"/>
                </a:solidFill>
              </a:endParaRP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Memory</a:t>
              </a:r>
            </a:p>
          </p:txBody>
        </p:sp>
      </p:grpSp>
      <p:sp>
        <p:nvSpPr>
          <p:cNvPr id="476" name="Shape 620"/>
          <p:cNvSpPr/>
          <p:nvPr/>
        </p:nvSpPr>
        <p:spPr>
          <a:xfrm flipH="1">
            <a:off x="4992685" y="2792695"/>
            <a:ext cx="1058863" cy="17463"/>
          </a:xfrm>
          <a:prstGeom prst="line">
            <a:avLst/>
          </a:prstGeom>
          <a:ln w="889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477" name="Shape 621"/>
          <p:cNvSpPr/>
          <p:nvPr/>
        </p:nvSpPr>
        <p:spPr>
          <a:xfrm flipV="1">
            <a:off x="7392669" y="4246845"/>
            <a:ext cx="1" cy="971551"/>
          </a:xfrm>
          <a:prstGeom prst="line">
            <a:avLst/>
          </a:prstGeom>
          <a:ln w="889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478" name="Shape 622"/>
          <p:cNvSpPr/>
          <p:nvPr/>
        </p:nvSpPr>
        <p:spPr>
          <a:xfrm>
            <a:off x="8345485" y="4264307"/>
            <a:ext cx="1" cy="919163"/>
          </a:xfrm>
          <a:prstGeom prst="line">
            <a:avLst/>
          </a:prstGeom>
          <a:ln w="889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479" name="Shape 623"/>
          <p:cNvSpPr/>
          <p:nvPr/>
        </p:nvSpPr>
        <p:spPr>
          <a:xfrm flipV="1">
            <a:off x="5024436" y="6288370"/>
            <a:ext cx="989013" cy="19050"/>
          </a:xfrm>
          <a:prstGeom prst="line">
            <a:avLst/>
          </a:prstGeom>
          <a:ln w="889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480" name="Shape 624"/>
          <p:cNvSpPr/>
          <p:nvPr/>
        </p:nvSpPr>
        <p:spPr>
          <a:xfrm flipH="1">
            <a:off x="9655174" y="3886482"/>
            <a:ext cx="1562100" cy="17462"/>
          </a:xfrm>
          <a:prstGeom prst="line">
            <a:avLst/>
          </a:prstGeom>
          <a:ln w="889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481" name="Shape 625"/>
          <p:cNvSpPr/>
          <p:nvPr/>
        </p:nvSpPr>
        <p:spPr>
          <a:xfrm>
            <a:off x="9620250" y="4891370"/>
            <a:ext cx="1579563" cy="1"/>
          </a:xfrm>
          <a:prstGeom prst="line">
            <a:avLst/>
          </a:prstGeom>
          <a:ln w="889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482" name="Shape 626"/>
          <p:cNvSpPr txBox="1"/>
          <p:nvPr/>
        </p:nvSpPr>
        <p:spPr>
          <a:xfrm>
            <a:off x="12438060" y="1082499"/>
            <a:ext cx="2052637" cy="1051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z="3600">
                <a:solidFill>
                  <a:srgbClr val="FFFFFF"/>
                </a:solidFill>
              </a:defRPr>
            </a:pPr>
            <a:r>
              <a:t>Generic</a:t>
            </a:r>
            <a:endParaRPr>
              <a:solidFill>
                <a:srgbClr val="000000"/>
              </a:solidFill>
            </a:endParaRPr>
          </a:p>
          <a:p>
            <a:pPr algn="ctr">
              <a:defRPr sz="3600">
                <a:solidFill>
                  <a:srgbClr val="FFFFFF"/>
                </a:solidFill>
              </a:defRPr>
            </a:pPr>
            <a:r>
              <a:t>Computer</a:t>
            </a:r>
          </a:p>
        </p:txBody>
      </p:sp>
      <p:grpSp>
        <p:nvGrpSpPr>
          <p:cNvPr id="485" name="Shape 627"/>
          <p:cNvGrpSpPr/>
          <p:nvPr/>
        </p:nvGrpSpPr>
        <p:grpSpPr>
          <a:xfrm>
            <a:off x="8556624" y="3745195"/>
            <a:ext cx="814389" cy="1300162"/>
            <a:chOff x="0" y="0"/>
            <a:chExt cx="814387" cy="1300161"/>
          </a:xfrm>
        </p:grpSpPr>
        <p:pic>
          <p:nvPicPr>
            <p:cNvPr id="483" name="Shape 628" descr="Shape 628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56294" y="649287"/>
              <a:ext cx="458094" cy="6508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4" name="Shape 629"/>
            <p:cNvSpPr/>
            <p:nvPr/>
          </p:nvSpPr>
          <p:spPr>
            <a:xfrm>
              <a:off x="-1" y="0"/>
              <a:ext cx="429463" cy="709612"/>
            </a:xfrm>
            <a:prstGeom prst="line">
              <a:avLst/>
            </a:prstGeom>
            <a:noFill/>
            <a:ln w="76200" cap="rnd">
              <a:solidFill>
                <a:srgbClr val="FFFFFF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Shape 614"/>
          <p:cNvGrpSpPr/>
          <p:nvPr/>
        </p:nvGrpSpPr>
        <p:grpSpPr>
          <a:xfrm>
            <a:off x="6095999" y="1386170"/>
            <a:ext cx="3454400" cy="6489701"/>
            <a:chOff x="0" y="0"/>
            <a:chExt cx="3454398" cy="6489699"/>
          </a:xfrm>
        </p:grpSpPr>
        <p:sp>
          <p:nvSpPr>
            <p:cNvPr id="489" name="Rectangle"/>
            <p:cNvSpPr/>
            <p:nvPr/>
          </p:nvSpPr>
          <p:spPr>
            <a:xfrm>
              <a:off x="-1" y="-1"/>
              <a:ext cx="3454400" cy="6489701"/>
            </a:xfrm>
            <a:prstGeom prst="rect">
              <a:avLst/>
            </a:prstGeom>
            <a:noFill/>
            <a:ln w="76200" cap="rnd">
              <a:solidFill>
                <a:srgbClr val="00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100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0" name="Software"/>
            <p:cNvSpPr txBox="1"/>
            <p:nvPr/>
          </p:nvSpPr>
          <p:spPr>
            <a:xfrm>
              <a:off x="-1" y="-1"/>
              <a:ext cx="3454400" cy="4566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spcBef>
                  <a:spcPts val="1000"/>
                </a:spcBef>
                <a:defRPr sz="3200">
                  <a:solidFill>
                    <a:srgbClr val="FF00FF"/>
                  </a:solidFill>
                </a:defRPr>
              </a:pPr>
              <a:r>
                <a:t> </a:t>
              </a:r>
              <a:r>
                <a:rPr>
                  <a:solidFill>
                    <a:srgbClr val="00FFFF"/>
                  </a:solidFill>
                </a:rPr>
                <a:t> Software</a:t>
              </a:r>
            </a:p>
          </p:txBody>
        </p:sp>
      </p:grpSp>
      <p:grpSp>
        <p:nvGrpSpPr>
          <p:cNvPr id="494" name="Shape 615"/>
          <p:cNvGrpSpPr/>
          <p:nvPr/>
        </p:nvGrpSpPr>
        <p:grpSpPr>
          <a:xfrm>
            <a:off x="2793999" y="1665570"/>
            <a:ext cx="2184401" cy="2184401"/>
            <a:chOff x="0" y="0"/>
            <a:chExt cx="2184399" cy="2184399"/>
          </a:xfrm>
        </p:grpSpPr>
        <p:sp>
          <p:nvSpPr>
            <p:cNvPr id="492" name="Square"/>
            <p:cNvSpPr/>
            <p:nvPr/>
          </p:nvSpPr>
          <p:spPr>
            <a:xfrm>
              <a:off x="-1" y="-1"/>
              <a:ext cx="2184401" cy="2184401"/>
            </a:xfrm>
            <a:prstGeom prst="rect">
              <a:avLst/>
            </a:prstGeom>
            <a:noFill/>
            <a:ln w="762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3" name="Input…"/>
            <p:cNvSpPr txBox="1"/>
            <p:nvPr/>
          </p:nvSpPr>
          <p:spPr>
            <a:xfrm>
              <a:off x="-1" y="628947"/>
              <a:ext cx="2184401" cy="9265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Input</a:t>
              </a:r>
              <a:endParaRPr>
                <a:solidFill>
                  <a:srgbClr val="000000"/>
                </a:solidFill>
              </a:endParaRP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Devices</a:t>
              </a:r>
            </a:p>
          </p:txBody>
        </p:sp>
      </p:grpSp>
      <p:grpSp>
        <p:nvGrpSpPr>
          <p:cNvPr id="497" name="Shape 616"/>
          <p:cNvGrpSpPr/>
          <p:nvPr/>
        </p:nvGrpSpPr>
        <p:grpSpPr>
          <a:xfrm>
            <a:off x="6730999" y="2237070"/>
            <a:ext cx="2133601" cy="1981201"/>
            <a:chOff x="0" y="0"/>
            <a:chExt cx="2133599" cy="1981199"/>
          </a:xfrm>
        </p:grpSpPr>
        <p:sp>
          <p:nvSpPr>
            <p:cNvPr id="495" name="Rectangle"/>
            <p:cNvSpPr/>
            <p:nvPr/>
          </p:nvSpPr>
          <p:spPr>
            <a:xfrm>
              <a:off x="-1" y="-1"/>
              <a:ext cx="2133601" cy="1981201"/>
            </a:xfrm>
            <a:prstGeom prst="rect">
              <a:avLst/>
            </a:prstGeom>
            <a:noFill/>
            <a:ln w="762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6" name="Central…"/>
            <p:cNvSpPr txBox="1"/>
            <p:nvPr/>
          </p:nvSpPr>
          <p:spPr>
            <a:xfrm>
              <a:off x="-1" y="292397"/>
              <a:ext cx="2133601" cy="1396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Central</a:t>
              </a:r>
              <a:endParaRPr>
                <a:solidFill>
                  <a:srgbClr val="000000"/>
                </a:solidFill>
              </a:endParaRP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Processing</a:t>
              </a:r>
              <a:endParaRPr>
                <a:solidFill>
                  <a:srgbClr val="000000"/>
                </a:solidFill>
              </a:endParaRP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Unit</a:t>
              </a:r>
            </a:p>
          </p:txBody>
        </p:sp>
      </p:grpSp>
      <p:grpSp>
        <p:nvGrpSpPr>
          <p:cNvPr id="500" name="Shape 617"/>
          <p:cNvGrpSpPr/>
          <p:nvPr/>
        </p:nvGrpSpPr>
        <p:grpSpPr>
          <a:xfrm>
            <a:off x="6731000" y="5272370"/>
            <a:ext cx="2171700" cy="2133600"/>
            <a:chOff x="0" y="0"/>
            <a:chExt cx="2171700" cy="2133599"/>
          </a:xfrm>
        </p:grpSpPr>
        <p:sp>
          <p:nvSpPr>
            <p:cNvPr id="498" name="Rectangle"/>
            <p:cNvSpPr/>
            <p:nvPr/>
          </p:nvSpPr>
          <p:spPr>
            <a:xfrm>
              <a:off x="0" y="-1"/>
              <a:ext cx="2171700" cy="2133601"/>
            </a:xfrm>
            <a:prstGeom prst="rect">
              <a:avLst/>
            </a:prstGeom>
            <a:noFill/>
            <a:ln w="762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9" name="Main…"/>
            <p:cNvSpPr txBox="1"/>
            <p:nvPr/>
          </p:nvSpPr>
          <p:spPr>
            <a:xfrm>
              <a:off x="0" y="603547"/>
              <a:ext cx="2171700" cy="9265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Main</a:t>
              </a:r>
              <a:endParaRPr>
                <a:solidFill>
                  <a:srgbClr val="000000"/>
                </a:solidFill>
              </a:endParaRP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Memory</a:t>
              </a:r>
            </a:p>
          </p:txBody>
        </p:sp>
      </p:grpSp>
      <p:grpSp>
        <p:nvGrpSpPr>
          <p:cNvPr id="503" name="Shape 618"/>
          <p:cNvGrpSpPr/>
          <p:nvPr/>
        </p:nvGrpSpPr>
        <p:grpSpPr>
          <a:xfrm>
            <a:off x="2793999" y="5246970"/>
            <a:ext cx="2184401" cy="2184400"/>
            <a:chOff x="0" y="0"/>
            <a:chExt cx="2184399" cy="2184399"/>
          </a:xfrm>
        </p:grpSpPr>
        <p:sp>
          <p:nvSpPr>
            <p:cNvPr id="501" name="Square"/>
            <p:cNvSpPr/>
            <p:nvPr/>
          </p:nvSpPr>
          <p:spPr>
            <a:xfrm>
              <a:off x="-1" y="-1"/>
              <a:ext cx="2184401" cy="2184401"/>
            </a:xfrm>
            <a:prstGeom prst="rect">
              <a:avLst/>
            </a:prstGeom>
            <a:noFill/>
            <a:ln w="762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2" name="Output…"/>
            <p:cNvSpPr txBox="1"/>
            <p:nvPr/>
          </p:nvSpPr>
          <p:spPr>
            <a:xfrm>
              <a:off x="-1" y="628947"/>
              <a:ext cx="2184401" cy="9265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Output</a:t>
              </a:r>
              <a:endParaRPr>
                <a:solidFill>
                  <a:srgbClr val="000000"/>
                </a:solidFill>
              </a:endParaRP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Devices</a:t>
              </a:r>
            </a:p>
          </p:txBody>
        </p:sp>
      </p:grpSp>
      <p:grpSp>
        <p:nvGrpSpPr>
          <p:cNvPr id="506" name="Shape 619"/>
          <p:cNvGrpSpPr/>
          <p:nvPr/>
        </p:nvGrpSpPr>
        <p:grpSpPr>
          <a:xfrm>
            <a:off x="11264899" y="3443570"/>
            <a:ext cx="2184401" cy="2184400"/>
            <a:chOff x="0" y="0"/>
            <a:chExt cx="2184399" cy="2184399"/>
          </a:xfrm>
        </p:grpSpPr>
        <p:sp>
          <p:nvSpPr>
            <p:cNvPr id="504" name="Square"/>
            <p:cNvSpPr/>
            <p:nvPr/>
          </p:nvSpPr>
          <p:spPr>
            <a:xfrm>
              <a:off x="-1" y="-1"/>
              <a:ext cx="2184401" cy="2184401"/>
            </a:xfrm>
            <a:prstGeom prst="rect">
              <a:avLst/>
            </a:prstGeom>
            <a:noFill/>
            <a:ln w="762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5" name="Secondary…"/>
            <p:cNvSpPr txBox="1"/>
            <p:nvPr/>
          </p:nvSpPr>
          <p:spPr>
            <a:xfrm>
              <a:off x="-1" y="628947"/>
              <a:ext cx="2184401" cy="9265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Secondary</a:t>
              </a:r>
              <a:endParaRPr>
                <a:solidFill>
                  <a:srgbClr val="000000"/>
                </a:solidFill>
              </a:endParaRP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Memory</a:t>
              </a:r>
            </a:p>
          </p:txBody>
        </p:sp>
      </p:grpSp>
      <p:sp>
        <p:nvSpPr>
          <p:cNvPr id="507" name="Shape 620"/>
          <p:cNvSpPr/>
          <p:nvPr/>
        </p:nvSpPr>
        <p:spPr>
          <a:xfrm flipH="1">
            <a:off x="4992685" y="2792695"/>
            <a:ext cx="1058863" cy="17463"/>
          </a:xfrm>
          <a:prstGeom prst="line">
            <a:avLst/>
          </a:prstGeom>
          <a:ln w="889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508" name="Shape 621"/>
          <p:cNvSpPr/>
          <p:nvPr/>
        </p:nvSpPr>
        <p:spPr>
          <a:xfrm flipV="1">
            <a:off x="7392669" y="4246845"/>
            <a:ext cx="1" cy="971551"/>
          </a:xfrm>
          <a:prstGeom prst="line">
            <a:avLst/>
          </a:prstGeom>
          <a:ln w="889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509" name="Shape 622"/>
          <p:cNvSpPr/>
          <p:nvPr/>
        </p:nvSpPr>
        <p:spPr>
          <a:xfrm>
            <a:off x="8345485" y="4264307"/>
            <a:ext cx="1" cy="919163"/>
          </a:xfrm>
          <a:prstGeom prst="line">
            <a:avLst/>
          </a:prstGeom>
          <a:ln w="889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510" name="Shape 623"/>
          <p:cNvSpPr/>
          <p:nvPr/>
        </p:nvSpPr>
        <p:spPr>
          <a:xfrm flipV="1">
            <a:off x="5024436" y="6288370"/>
            <a:ext cx="989013" cy="19050"/>
          </a:xfrm>
          <a:prstGeom prst="line">
            <a:avLst/>
          </a:prstGeom>
          <a:ln w="889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511" name="Shape 624"/>
          <p:cNvSpPr/>
          <p:nvPr/>
        </p:nvSpPr>
        <p:spPr>
          <a:xfrm flipH="1">
            <a:off x="9655174" y="3886482"/>
            <a:ext cx="1562100" cy="17462"/>
          </a:xfrm>
          <a:prstGeom prst="line">
            <a:avLst/>
          </a:prstGeom>
          <a:ln w="889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512" name="Shape 625"/>
          <p:cNvSpPr/>
          <p:nvPr/>
        </p:nvSpPr>
        <p:spPr>
          <a:xfrm>
            <a:off x="9620250" y="4891370"/>
            <a:ext cx="1579563" cy="1"/>
          </a:xfrm>
          <a:prstGeom prst="line">
            <a:avLst/>
          </a:prstGeom>
          <a:ln w="889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513" name="Shape 626"/>
          <p:cNvSpPr txBox="1"/>
          <p:nvPr/>
        </p:nvSpPr>
        <p:spPr>
          <a:xfrm>
            <a:off x="12438060" y="1082499"/>
            <a:ext cx="2052637" cy="1051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z="3600">
                <a:solidFill>
                  <a:srgbClr val="FFFFFF"/>
                </a:solidFill>
              </a:defRPr>
            </a:pPr>
            <a:r>
              <a:t>Generic</a:t>
            </a:r>
            <a:endParaRPr>
              <a:solidFill>
                <a:srgbClr val="000000"/>
              </a:solidFill>
            </a:endParaRPr>
          </a:p>
          <a:p>
            <a:pPr algn="ctr">
              <a:defRPr sz="3600">
                <a:solidFill>
                  <a:srgbClr val="FFFFFF"/>
                </a:solidFill>
              </a:defRPr>
            </a:pPr>
            <a:r>
              <a:t>Computer</a:t>
            </a:r>
          </a:p>
        </p:txBody>
      </p:sp>
      <p:grpSp>
        <p:nvGrpSpPr>
          <p:cNvPr id="516" name="Shape 627"/>
          <p:cNvGrpSpPr/>
          <p:nvPr/>
        </p:nvGrpSpPr>
        <p:grpSpPr>
          <a:xfrm>
            <a:off x="8556624" y="3745195"/>
            <a:ext cx="814389" cy="1300162"/>
            <a:chOff x="0" y="0"/>
            <a:chExt cx="814387" cy="1300161"/>
          </a:xfrm>
        </p:grpSpPr>
        <p:pic>
          <p:nvPicPr>
            <p:cNvPr id="514" name="Shape 628" descr="Shape 628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56294" y="649287"/>
              <a:ext cx="458094" cy="6508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5" name="Shape 629"/>
            <p:cNvSpPr/>
            <p:nvPr/>
          </p:nvSpPr>
          <p:spPr>
            <a:xfrm>
              <a:off x="-1" y="0"/>
              <a:ext cx="429463" cy="709612"/>
            </a:xfrm>
            <a:prstGeom prst="line">
              <a:avLst/>
            </a:prstGeom>
            <a:noFill/>
            <a:ln w="76200" cap="rnd">
              <a:solidFill>
                <a:srgbClr val="FFFFFF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17" name="Shape 609"/>
          <p:cNvSpPr/>
          <p:nvPr/>
        </p:nvSpPr>
        <p:spPr>
          <a:xfrm>
            <a:off x="8775214" y="4303109"/>
            <a:ext cx="687874" cy="880361"/>
          </a:xfrm>
          <a:prstGeom prst="rect">
            <a:avLst/>
          </a:prstGeom>
          <a:solidFill>
            <a:srgbClr val="E06666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defRPr>
                <a:solidFill>
                  <a:srgbClr val="E0666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634"/>
          <p:cNvSpPr txBox="1"/>
          <p:nvPr/>
        </p:nvSpPr>
        <p:spPr>
          <a:xfrm>
            <a:off x="2882900" y="1295920"/>
            <a:ext cx="5204399" cy="685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astr = 'Hello Bob'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try: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9900"/>
                </a:solidFill>
              </a:rPr>
              <a:t>istr = int(astr)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except: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istr = -1</a:t>
            </a:r>
            <a:endParaRPr>
              <a:solidFill>
                <a:srgbClr val="000000"/>
              </a:solidFill>
            </a:endParaRPr>
          </a:p>
          <a:p>
            <a:pPr algn="ctr"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print('First', istr)</a:t>
            </a:r>
          </a:p>
          <a:p>
            <a:pPr algn="ctr"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astr = '123'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try: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00FF00"/>
                </a:solidFill>
              </a:rPr>
              <a:t> istr = int(astr)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except: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istr = -1</a:t>
            </a:r>
            <a:endParaRPr>
              <a:solidFill>
                <a:srgbClr val="000000"/>
              </a:solidFill>
            </a:endParaRPr>
          </a:p>
          <a:p>
            <a:pPr algn="ctr"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print('Second', istr)</a:t>
            </a:r>
          </a:p>
        </p:txBody>
      </p:sp>
      <p:grpSp>
        <p:nvGrpSpPr>
          <p:cNvPr id="524" name="Shape 635"/>
          <p:cNvGrpSpPr/>
          <p:nvPr/>
        </p:nvGrpSpPr>
        <p:grpSpPr>
          <a:xfrm>
            <a:off x="9926611" y="3460548"/>
            <a:ext cx="5204400" cy="1689001"/>
            <a:chOff x="0" y="0"/>
            <a:chExt cx="5204398" cy="1689000"/>
          </a:xfrm>
        </p:grpSpPr>
        <p:sp>
          <p:nvSpPr>
            <p:cNvPr id="522" name="Rectangle"/>
            <p:cNvSpPr/>
            <p:nvPr/>
          </p:nvSpPr>
          <p:spPr>
            <a:xfrm>
              <a:off x="0" y="-1"/>
              <a:ext cx="5204399" cy="1689002"/>
            </a:xfrm>
            <a:prstGeom prst="rect">
              <a:avLst/>
            </a:prstGeom>
            <a:noFill/>
            <a:ln w="12700" cap="rnd">
              <a:solidFill>
                <a:srgbClr val="FF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3" name="$ python tryexcept.py…"/>
            <p:cNvSpPr txBox="1"/>
            <p:nvPr/>
          </p:nvSpPr>
          <p:spPr>
            <a:xfrm>
              <a:off x="0" y="158699"/>
              <a:ext cx="5204399" cy="1371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defRPr b="1" sz="30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</a:t>
              </a:r>
              <a:r>
                <a:rPr b="0"/>
                <a:t>$ python tryexcept.py </a:t>
              </a:r>
              <a:endParaRPr>
                <a:solidFill>
                  <a:srgbClr val="000000"/>
                </a:solidFill>
              </a:endParaRPr>
            </a:p>
            <a:p>
              <a:pPr>
                <a:defRPr sz="30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First -1</a:t>
              </a:r>
              <a:endParaRPr>
                <a:solidFill>
                  <a:srgbClr val="000000"/>
                </a:solidFill>
              </a:endParaRPr>
            </a:p>
            <a:p>
              <a:pPr>
                <a:defRPr sz="30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Second 123</a:t>
              </a:r>
            </a:p>
          </p:txBody>
        </p:sp>
      </p:grpSp>
      <p:sp>
        <p:nvSpPr>
          <p:cNvPr id="525" name="Shape 636"/>
          <p:cNvSpPr txBox="1"/>
          <p:nvPr/>
        </p:nvSpPr>
        <p:spPr>
          <a:xfrm>
            <a:off x="8836025" y="1206382"/>
            <a:ext cx="5892800" cy="1282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000">
                <a:solidFill>
                  <a:srgbClr val="FF9900"/>
                </a:solidFill>
              </a:defRPr>
            </a:lvl1pPr>
          </a:lstStyle>
          <a:p>
            <a:pPr/>
            <a:r>
              <a:t>When the first conversion fails - it just drops into the except: clause and the program continues.</a:t>
            </a:r>
          </a:p>
        </p:txBody>
      </p:sp>
      <p:sp>
        <p:nvSpPr>
          <p:cNvPr id="526" name="Shape 637"/>
          <p:cNvSpPr/>
          <p:nvPr/>
        </p:nvSpPr>
        <p:spPr>
          <a:xfrm flipH="1">
            <a:off x="1469168" y="2565410"/>
            <a:ext cx="1241402" cy="18902"/>
          </a:xfrm>
          <a:prstGeom prst="line">
            <a:avLst/>
          </a:prstGeom>
          <a:ln w="76200" cap="rnd">
            <a:solidFill>
              <a:srgbClr val="FF99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527" name="Shape 638"/>
          <p:cNvSpPr txBox="1"/>
          <p:nvPr/>
        </p:nvSpPr>
        <p:spPr>
          <a:xfrm>
            <a:off x="9582411" y="6863491"/>
            <a:ext cx="5892800" cy="1282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000">
                <a:solidFill>
                  <a:srgbClr val="00FF00"/>
                </a:solidFill>
              </a:defRPr>
            </a:lvl1pPr>
          </a:lstStyle>
          <a:p>
            <a:pPr/>
            <a:r>
              <a:t>When the second conversion succeeds - it just skips the except: clause and the program continues.</a:t>
            </a:r>
          </a:p>
        </p:txBody>
      </p:sp>
      <p:sp>
        <p:nvSpPr>
          <p:cNvPr id="528" name="Shape 639"/>
          <p:cNvSpPr/>
          <p:nvPr/>
        </p:nvSpPr>
        <p:spPr>
          <a:xfrm>
            <a:off x="6301625" y="3443149"/>
            <a:ext cx="903300" cy="17400"/>
          </a:xfrm>
          <a:prstGeom prst="line">
            <a:avLst/>
          </a:prstGeom>
          <a:ln w="76200" cap="rnd">
            <a:solidFill>
              <a:srgbClr val="FF99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529" name="Shape 640"/>
          <p:cNvSpPr/>
          <p:nvPr/>
        </p:nvSpPr>
        <p:spPr>
          <a:xfrm flipH="1">
            <a:off x="1390095" y="6179936"/>
            <a:ext cx="1241401" cy="18902"/>
          </a:xfrm>
          <a:prstGeom prst="line">
            <a:avLst/>
          </a:prstGeom>
          <a:ln w="762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530" name="Shape 641"/>
          <p:cNvSpPr/>
          <p:nvPr/>
        </p:nvSpPr>
        <p:spPr>
          <a:xfrm flipV="1">
            <a:off x="7866125" y="7987829"/>
            <a:ext cx="969901" cy="14401"/>
          </a:xfrm>
          <a:prstGeom prst="line">
            <a:avLst/>
          </a:prstGeom>
          <a:ln w="762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646"/>
          <p:cNvSpPr txBox="1"/>
          <p:nvPr>
            <p:ph type="title"/>
          </p:nvPr>
        </p:nvSpPr>
        <p:spPr>
          <a:xfrm>
            <a:off x="1155699" y="745588"/>
            <a:ext cx="5983902" cy="179431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FF00"/>
                </a:solidFill>
              </a:defRPr>
            </a:lvl1pPr>
          </a:lstStyle>
          <a:p>
            <a:pPr/>
            <a:r>
              <a:t>try / except</a:t>
            </a:r>
          </a:p>
        </p:txBody>
      </p:sp>
      <p:grpSp>
        <p:nvGrpSpPr>
          <p:cNvPr id="535" name="Shape 647"/>
          <p:cNvGrpSpPr/>
          <p:nvPr/>
        </p:nvGrpSpPr>
        <p:grpSpPr>
          <a:xfrm>
            <a:off x="7581899" y="952499"/>
            <a:ext cx="3467100" cy="838201"/>
            <a:chOff x="0" y="0"/>
            <a:chExt cx="3467098" cy="838199"/>
          </a:xfrm>
        </p:grpSpPr>
        <p:sp>
          <p:nvSpPr>
            <p:cNvPr id="533" name="Rectangle"/>
            <p:cNvSpPr/>
            <p:nvPr/>
          </p:nvSpPr>
          <p:spPr>
            <a:xfrm>
              <a:off x="-1" y="-1"/>
              <a:ext cx="3467100" cy="838201"/>
            </a:xfrm>
            <a:prstGeom prst="rect">
              <a:avLst/>
            </a:prstGeom>
            <a:noFill/>
            <a:ln w="508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4" name="astr = 'Bob'"/>
            <p:cNvSpPr txBox="1"/>
            <p:nvPr/>
          </p:nvSpPr>
          <p:spPr>
            <a:xfrm>
              <a:off x="-1" y="190797"/>
              <a:ext cx="3467100" cy="456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astr = 'Bob'</a:t>
              </a:r>
            </a:p>
          </p:txBody>
        </p:sp>
      </p:grpSp>
      <p:sp>
        <p:nvSpPr>
          <p:cNvPr id="536" name="Shape 648"/>
          <p:cNvSpPr/>
          <p:nvPr/>
        </p:nvSpPr>
        <p:spPr>
          <a:xfrm flipH="1" flipV="1">
            <a:off x="11690349" y="2797174"/>
            <a:ext cx="2417762" cy="20636"/>
          </a:xfrm>
          <a:prstGeom prst="line">
            <a:avLst/>
          </a:prstGeom>
          <a:ln w="63500" cap="rnd">
            <a:solidFill>
              <a:srgbClr val="FF9900"/>
            </a:solidFill>
            <a:prstDash val="dash"/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537" name="Shape 649"/>
          <p:cNvSpPr txBox="1"/>
          <p:nvPr/>
        </p:nvSpPr>
        <p:spPr>
          <a:xfrm>
            <a:off x="1328125" y="3158421"/>
            <a:ext cx="51711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astr = 'Bob'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try: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9900"/>
                </a:solidFill>
              </a:rPr>
              <a:t>print('Hello') </a:t>
            </a:r>
            <a:endParaRPr>
              <a:solidFill>
                <a:srgbClr val="FF9900"/>
              </a:solidFill>
            </a:endParaRPr>
          </a:p>
          <a:p>
            <a:pPr>
              <a:defRPr sz="30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istr = int(astr)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print('There') </a:t>
            </a: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except: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9900"/>
                </a:solidFill>
              </a:rPr>
              <a:t>istr = -1</a:t>
            </a:r>
            <a:endParaRPr>
              <a:solidFill>
                <a:srgbClr val="000000"/>
              </a:solidFill>
            </a:endParaRPr>
          </a:p>
          <a:p>
            <a:pPr algn="ctr"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print('Done', istr) </a:t>
            </a:r>
          </a:p>
        </p:txBody>
      </p:sp>
      <p:grpSp>
        <p:nvGrpSpPr>
          <p:cNvPr id="540" name="Shape 650"/>
          <p:cNvGrpSpPr/>
          <p:nvPr/>
        </p:nvGrpSpPr>
        <p:grpSpPr>
          <a:xfrm>
            <a:off x="8229599" y="2387599"/>
            <a:ext cx="3467100" cy="838201"/>
            <a:chOff x="0" y="0"/>
            <a:chExt cx="3467098" cy="838199"/>
          </a:xfrm>
        </p:grpSpPr>
        <p:sp>
          <p:nvSpPr>
            <p:cNvPr id="538" name="Rectangle"/>
            <p:cNvSpPr/>
            <p:nvPr/>
          </p:nvSpPr>
          <p:spPr>
            <a:xfrm>
              <a:off x="-1" y="-1"/>
              <a:ext cx="3467100" cy="838201"/>
            </a:xfrm>
            <a:prstGeom prst="rect">
              <a:avLst/>
            </a:prstGeom>
            <a:noFill/>
            <a:ln w="508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9" name="print('Hello')"/>
            <p:cNvSpPr txBox="1"/>
            <p:nvPr/>
          </p:nvSpPr>
          <p:spPr>
            <a:xfrm>
              <a:off x="-1" y="190797"/>
              <a:ext cx="3467100" cy="456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print('Hello')</a:t>
              </a:r>
            </a:p>
          </p:txBody>
        </p:sp>
      </p:grpSp>
      <p:grpSp>
        <p:nvGrpSpPr>
          <p:cNvPr id="543" name="Shape 651"/>
          <p:cNvGrpSpPr/>
          <p:nvPr/>
        </p:nvGrpSpPr>
        <p:grpSpPr>
          <a:xfrm>
            <a:off x="8229599" y="5079999"/>
            <a:ext cx="3467100" cy="838201"/>
            <a:chOff x="0" y="0"/>
            <a:chExt cx="3467098" cy="838199"/>
          </a:xfrm>
        </p:grpSpPr>
        <p:sp>
          <p:nvSpPr>
            <p:cNvPr id="541" name="Rectangle"/>
            <p:cNvSpPr/>
            <p:nvPr/>
          </p:nvSpPr>
          <p:spPr>
            <a:xfrm>
              <a:off x="-1" y="-1"/>
              <a:ext cx="3467100" cy="838201"/>
            </a:xfrm>
            <a:prstGeom prst="rect">
              <a:avLst/>
            </a:prstGeom>
            <a:noFill/>
            <a:ln w="508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2" name="print('There')"/>
            <p:cNvSpPr txBox="1"/>
            <p:nvPr/>
          </p:nvSpPr>
          <p:spPr>
            <a:xfrm>
              <a:off x="-1" y="190797"/>
              <a:ext cx="3467100" cy="456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print('There')</a:t>
              </a:r>
            </a:p>
          </p:txBody>
        </p:sp>
      </p:grpSp>
      <p:grpSp>
        <p:nvGrpSpPr>
          <p:cNvPr id="546" name="Shape 652"/>
          <p:cNvGrpSpPr/>
          <p:nvPr/>
        </p:nvGrpSpPr>
        <p:grpSpPr>
          <a:xfrm>
            <a:off x="8229599" y="3771899"/>
            <a:ext cx="3467100" cy="838201"/>
            <a:chOff x="0" y="0"/>
            <a:chExt cx="3467098" cy="838199"/>
          </a:xfrm>
        </p:grpSpPr>
        <p:sp>
          <p:nvSpPr>
            <p:cNvPr id="544" name="Rectangle"/>
            <p:cNvSpPr/>
            <p:nvPr/>
          </p:nvSpPr>
          <p:spPr>
            <a:xfrm>
              <a:off x="-1" y="-1"/>
              <a:ext cx="3467100" cy="838201"/>
            </a:xfrm>
            <a:prstGeom prst="rect">
              <a:avLst/>
            </a:prstGeom>
            <a:noFill/>
            <a:ln w="508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5" name="istr = int(astr)"/>
            <p:cNvSpPr txBox="1"/>
            <p:nvPr/>
          </p:nvSpPr>
          <p:spPr>
            <a:xfrm>
              <a:off x="-1" y="190797"/>
              <a:ext cx="3467100" cy="456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istr = int(astr)</a:t>
              </a:r>
            </a:p>
          </p:txBody>
        </p:sp>
      </p:grpSp>
      <p:grpSp>
        <p:nvGrpSpPr>
          <p:cNvPr id="549" name="Shape 653"/>
          <p:cNvGrpSpPr/>
          <p:nvPr/>
        </p:nvGrpSpPr>
        <p:grpSpPr>
          <a:xfrm>
            <a:off x="8153399" y="7442199"/>
            <a:ext cx="3467100" cy="838201"/>
            <a:chOff x="0" y="0"/>
            <a:chExt cx="3467098" cy="838199"/>
          </a:xfrm>
        </p:grpSpPr>
        <p:sp>
          <p:nvSpPr>
            <p:cNvPr id="547" name="Rectangle"/>
            <p:cNvSpPr/>
            <p:nvPr/>
          </p:nvSpPr>
          <p:spPr>
            <a:xfrm>
              <a:off x="-1" y="-1"/>
              <a:ext cx="3467100" cy="838201"/>
            </a:xfrm>
            <a:prstGeom prst="rect">
              <a:avLst/>
            </a:prstGeom>
            <a:noFill/>
            <a:ln w="50800" cap="rnd">
              <a:solidFill>
                <a:srgbClr val="00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8" name="print('Done', istr)"/>
            <p:cNvSpPr txBox="1"/>
            <p:nvPr/>
          </p:nvSpPr>
          <p:spPr>
            <a:xfrm>
              <a:off x="-1" y="190797"/>
              <a:ext cx="3467100" cy="456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print('Done', istr)</a:t>
              </a:r>
            </a:p>
          </p:txBody>
        </p:sp>
      </p:grpSp>
      <p:sp>
        <p:nvSpPr>
          <p:cNvPr id="550" name="Shape 654"/>
          <p:cNvSpPr/>
          <p:nvPr/>
        </p:nvSpPr>
        <p:spPr>
          <a:xfrm flipH="1" flipV="1">
            <a:off x="9947275" y="3227385"/>
            <a:ext cx="19050" cy="541338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551" name="Shape 655"/>
          <p:cNvSpPr/>
          <p:nvPr/>
        </p:nvSpPr>
        <p:spPr>
          <a:xfrm flipV="1">
            <a:off x="9947275" y="4618035"/>
            <a:ext cx="22226" cy="439737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54" name="Shape 656"/>
          <p:cNvGrpSpPr/>
          <p:nvPr/>
        </p:nvGrpSpPr>
        <p:grpSpPr>
          <a:xfrm>
            <a:off x="12369799" y="6324599"/>
            <a:ext cx="3467100" cy="838201"/>
            <a:chOff x="0" y="0"/>
            <a:chExt cx="3467098" cy="838199"/>
          </a:xfrm>
        </p:grpSpPr>
        <p:sp>
          <p:nvSpPr>
            <p:cNvPr id="552" name="Rectangle"/>
            <p:cNvSpPr/>
            <p:nvPr/>
          </p:nvSpPr>
          <p:spPr>
            <a:xfrm>
              <a:off x="-1" y="-1"/>
              <a:ext cx="3467100" cy="838201"/>
            </a:xfrm>
            <a:prstGeom prst="rect">
              <a:avLst/>
            </a:prstGeom>
            <a:noFill/>
            <a:ln w="50800" cap="rnd">
              <a:solidFill>
                <a:srgbClr val="FF99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3" name="istr = -1"/>
            <p:cNvSpPr txBox="1"/>
            <p:nvPr/>
          </p:nvSpPr>
          <p:spPr>
            <a:xfrm>
              <a:off x="-1" y="190797"/>
              <a:ext cx="3467100" cy="456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istr = -1</a:t>
              </a:r>
            </a:p>
          </p:txBody>
        </p:sp>
      </p:grpSp>
      <p:sp>
        <p:nvSpPr>
          <p:cNvPr id="555" name="Shape 657"/>
          <p:cNvSpPr/>
          <p:nvPr/>
        </p:nvSpPr>
        <p:spPr>
          <a:xfrm flipV="1">
            <a:off x="9942675" y="5940375"/>
            <a:ext cx="4799" cy="1550400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556" name="Shape 658"/>
          <p:cNvSpPr/>
          <p:nvPr/>
        </p:nvSpPr>
        <p:spPr>
          <a:xfrm flipH="1" flipV="1">
            <a:off x="9293224" y="1884360"/>
            <a:ext cx="673100" cy="485776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557" name="Shape 659"/>
          <p:cNvSpPr/>
          <p:nvPr/>
        </p:nvSpPr>
        <p:spPr>
          <a:xfrm flipH="1" flipV="1">
            <a:off x="11690349" y="4181474"/>
            <a:ext cx="2400301" cy="17463"/>
          </a:xfrm>
          <a:prstGeom prst="line">
            <a:avLst/>
          </a:prstGeom>
          <a:ln w="63500" cap="rnd">
            <a:solidFill>
              <a:srgbClr val="FF9900"/>
            </a:solidFill>
            <a:prstDash val="dash"/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558" name="Shape 660"/>
          <p:cNvSpPr/>
          <p:nvPr/>
        </p:nvSpPr>
        <p:spPr>
          <a:xfrm flipH="1" flipV="1">
            <a:off x="11690349" y="5489575"/>
            <a:ext cx="2400301" cy="33336"/>
          </a:xfrm>
          <a:prstGeom prst="line">
            <a:avLst/>
          </a:prstGeom>
          <a:ln w="63500" cap="rnd">
            <a:solidFill>
              <a:srgbClr val="FF9900"/>
            </a:solidFill>
            <a:prstDash val="dash"/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559" name="Shape 661"/>
          <p:cNvSpPr/>
          <p:nvPr/>
        </p:nvSpPr>
        <p:spPr>
          <a:xfrm flipH="1" flipV="1">
            <a:off x="14150600" y="2753248"/>
            <a:ext cx="15000" cy="3511501"/>
          </a:xfrm>
          <a:prstGeom prst="line">
            <a:avLst/>
          </a:prstGeom>
          <a:ln w="63500" cap="rnd">
            <a:solidFill>
              <a:srgbClr val="FF9900"/>
            </a:solidFill>
            <a:prstDash val="dash"/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560" name="Shape 662"/>
          <p:cNvSpPr/>
          <p:nvPr/>
        </p:nvSpPr>
        <p:spPr>
          <a:xfrm flipV="1">
            <a:off x="9927550" y="6737348"/>
            <a:ext cx="2351701" cy="405301"/>
          </a:xfrm>
          <a:prstGeom prst="line">
            <a:avLst/>
          </a:prstGeom>
          <a:ln w="63500" cap="rnd">
            <a:solidFill>
              <a:srgbClr val="FF9900"/>
            </a:solidFill>
            <a:prstDash val="dash"/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561" name="Shape 663"/>
          <p:cNvSpPr txBox="1"/>
          <p:nvPr/>
        </p:nvSpPr>
        <p:spPr>
          <a:xfrm>
            <a:off x="12920677" y="7392478"/>
            <a:ext cx="2351701" cy="51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Safety net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668"/>
          <p:cNvSpPr txBox="1"/>
          <p:nvPr>
            <p:ph type="title"/>
          </p:nvPr>
        </p:nvSpPr>
        <p:spPr>
          <a:xfrm>
            <a:off x="1155700" y="745588"/>
            <a:ext cx="13932001" cy="179431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Sample try / except</a:t>
            </a:r>
          </a:p>
        </p:txBody>
      </p:sp>
      <p:sp>
        <p:nvSpPr>
          <p:cNvPr id="564" name="Shape 669"/>
          <p:cNvSpPr txBox="1"/>
          <p:nvPr/>
        </p:nvSpPr>
        <p:spPr>
          <a:xfrm>
            <a:off x="9999150" y="3858853"/>
            <a:ext cx="5941500" cy="320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</a:t>
            </a:r>
            <a:r>
              <a:rPr>
                <a:solidFill>
                  <a:srgbClr val="FFFF00"/>
                </a:solidFill>
              </a:rPr>
              <a:t>python3 trynum.py</a:t>
            </a:r>
            <a:r>
              <a:t>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Enter a number:</a:t>
            </a:r>
            <a:r>
              <a:rPr>
                <a:solidFill>
                  <a:srgbClr val="FFFF00"/>
                </a:solidFill>
              </a:rPr>
              <a:t>42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Nice work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</a:t>
            </a:r>
            <a:r>
              <a:rPr>
                <a:solidFill>
                  <a:srgbClr val="FFFF00"/>
                </a:solidFill>
              </a:rPr>
              <a:t>python3 trynum.py</a:t>
            </a:r>
            <a:endParaRPr>
              <a:solidFill>
                <a:srgbClr val="FFFF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Enter a number:</a:t>
            </a:r>
            <a:r>
              <a:rPr>
                <a:solidFill>
                  <a:srgbClr val="FFFF00"/>
                </a:solidFill>
              </a:rPr>
              <a:t>forty-two</a:t>
            </a:r>
            <a:endParaRPr>
              <a:solidFill>
                <a:srgbClr val="FFFF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Not a number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</a:t>
            </a:r>
          </a:p>
        </p:txBody>
      </p:sp>
      <p:sp>
        <p:nvSpPr>
          <p:cNvPr id="565" name="Shape 670"/>
          <p:cNvSpPr txBox="1"/>
          <p:nvPr/>
        </p:nvSpPr>
        <p:spPr>
          <a:xfrm>
            <a:off x="910374" y="3067074"/>
            <a:ext cx="8561101" cy="457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rawstr = input('Enter a number:')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try: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ival = int(rawstr)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except: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9900"/>
                </a:solidFill>
              </a:rPr>
              <a:t>ival = -1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ival &gt; 0 : 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print('Nice work')</a:t>
            </a:r>
          </a:p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else: 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print('Not a number')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688"/>
          <p:cNvSpPr txBox="1"/>
          <p:nvPr>
            <p:ph type="title"/>
          </p:nvPr>
        </p:nvSpPr>
        <p:spPr>
          <a:xfrm>
            <a:off x="1155700" y="745588"/>
            <a:ext cx="13258800" cy="179431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568" name="Shape 689"/>
          <p:cNvSpPr txBox="1"/>
          <p:nvPr>
            <p:ph type="body" idx="1"/>
          </p:nvPr>
        </p:nvSpPr>
        <p:spPr>
          <a:xfrm>
            <a:off x="1155700" y="2945058"/>
            <a:ext cx="13932001" cy="4705645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685800" indent="-437895">
              <a:lnSpc>
                <a:spcPct val="80000"/>
              </a:lnSpc>
              <a:spcBef>
                <a:spcPts val="0"/>
              </a:spcBef>
              <a:defRPr sz="3600">
                <a:solidFill>
                  <a:srgbClr val="FFFFFF"/>
                </a:solidFill>
              </a:defRPr>
            </a:pPr>
            <a:r>
              <a:t>比较运算符  </a:t>
            </a:r>
            <a:br/>
            <a:r>
              <a:rPr>
                <a:solidFill>
                  <a:srgbClr val="00FFFF"/>
                </a:solidFill>
              </a:rPr>
              <a:t>==   &lt;=   &gt;=   &gt;   &lt;   !=</a:t>
            </a:r>
            <a:endParaRPr>
              <a:solidFill>
                <a:srgbClr val="00FFFF"/>
              </a:solidFill>
            </a:endParaRPr>
          </a:p>
          <a:p>
            <a:pPr marL="685800" indent="-437895">
              <a:lnSpc>
                <a:spcPct val="80000"/>
              </a:lnSpc>
              <a:defRPr sz="3600">
                <a:solidFill>
                  <a:srgbClr val="FFFFFF"/>
                </a:solidFill>
              </a:defRPr>
            </a:pPr>
            <a:r>
              <a:t>缩进</a:t>
            </a:r>
          </a:p>
          <a:p>
            <a:pPr marL="685800" indent="-437895">
              <a:lnSpc>
                <a:spcPct val="80000"/>
              </a:lnSpc>
              <a:defRPr sz="3600">
                <a:solidFill>
                  <a:srgbClr val="FFFFFF"/>
                </a:solidFill>
              </a:defRPr>
            </a:pPr>
            <a:r>
              <a:t>单分支 </a:t>
            </a:r>
            <a:r>
              <a:rPr>
                <a:solidFill>
                  <a:srgbClr val="00FF00"/>
                </a:solidFill>
              </a:rPr>
              <a:t>if</a:t>
            </a:r>
          </a:p>
          <a:p>
            <a:pPr marL="685800" indent="-437895">
              <a:lnSpc>
                <a:spcPct val="80000"/>
              </a:lnSpc>
              <a:defRPr sz="3600">
                <a:solidFill>
                  <a:srgbClr val="FFFFFF"/>
                </a:solidFill>
              </a:defRPr>
            </a:pPr>
            <a:r>
              <a:t>双分支 </a:t>
            </a:r>
            <a:r>
              <a:rPr>
                <a:solidFill>
                  <a:srgbClr val="00FF00"/>
                </a:solidFill>
              </a:rPr>
              <a:t>if/else</a:t>
            </a:r>
          </a:p>
        </p:txBody>
      </p:sp>
      <p:sp>
        <p:nvSpPr>
          <p:cNvPr id="569" name="Shape 690"/>
          <p:cNvSpPr txBox="1"/>
          <p:nvPr/>
        </p:nvSpPr>
        <p:spPr>
          <a:xfrm>
            <a:off x="7967691" y="2945058"/>
            <a:ext cx="7000407" cy="4782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 marL="685800" indent="-437895">
              <a:lnSpc>
                <a:spcPct val="80000"/>
              </a:lnSpc>
              <a:buClr>
                <a:srgbClr val="FFFFFF"/>
              </a:buClr>
              <a:buSzPct val="100000"/>
              <a:buFont typeface="Helvetica"/>
              <a:buChar char="•"/>
              <a:defRPr sz="3600">
                <a:solidFill>
                  <a:srgbClr val="FFFFFF"/>
                </a:solidFill>
              </a:defRPr>
            </a:pPr>
            <a:r>
              <a:t>分支嵌套</a:t>
            </a:r>
            <a:endParaRPr sz="4000">
              <a:solidFill>
                <a:srgbClr val="000000"/>
              </a:solidFill>
            </a:endParaRPr>
          </a:p>
          <a:p>
            <a:pPr marL="685800" indent="-437895">
              <a:lnSpc>
                <a:spcPct val="80000"/>
              </a:lnSpc>
              <a:spcBef>
                <a:spcPts val="3500"/>
              </a:spcBef>
              <a:buClr>
                <a:srgbClr val="FFFFFF"/>
              </a:buClr>
              <a:buSzPct val="100000"/>
              <a:buFont typeface="Helvetica"/>
              <a:buChar char="•"/>
              <a:defRPr sz="3600">
                <a:solidFill>
                  <a:srgbClr val="FFFFFF"/>
                </a:solidFill>
              </a:defRPr>
            </a:pPr>
            <a:r>
              <a:t>多分支 </a:t>
            </a:r>
            <a:r>
              <a:rPr>
                <a:solidFill>
                  <a:srgbClr val="00FF00"/>
                </a:solidFill>
              </a:rPr>
              <a:t>if/elif/else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281"/>
          <p:cNvSpPr txBox="1"/>
          <p:nvPr>
            <p:ph type="title"/>
          </p:nvPr>
        </p:nvSpPr>
        <p:spPr>
          <a:xfrm>
            <a:off x="1155700" y="745588"/>
            <a:ext cx="13932001" cy="179431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比较运算符</a:t>
            </a:r>
          </a:p>
        </p:txBody>
      </p:sp>
      <p:sp>
        <p:nvSpPr>
          <p:cNvPr id="93" name="Shape 282"/>
          <p:cNvSpPr txBox="1"/>
          <p:nvPr>
            <p:ph type="body" sz="half" idx="1"/>
          </p:nvPr>
        </p:nvSpPr>
        <p:spPr>
          <a:xfrm>
            <a:off x="1155699" y="2603500"/>
            <a:ext cx="6444315" cy="5158687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marL="749300" indent="-345693">
              <a:spcBef>
                <a:spcPts val="0"/>
              </a:spcBef>
              <a:buClr>
                <a:srgbClr val="FFFF00"/>
              </a:buClr>
              <a:defRPr sz="2800">
                <a:solidFill>
                  <a:srgbClr val="FFFF00"/>
                </a:solidFill>
              </a:defRPr>
            </a:pPr>
            <a:r>
              <a:t>布尔表达式 </a:t>
            </a:r>
            <a:r>
              <a:rPr>
                <a:solidFill>
                  <a:srgbClr val="FFFFFF"/>
                </a:solidFill>
              </a:rPr>
              <a:t>询问一个问题并产生是与否的结果，我们用它来控制程序的流程</a:t>
            </a:r>
            <a:endParaRPr>
              <a:solidFill>
                <a:srgbClr val="FFFFFF"/>
              </a:solidFill>
            </a:endParaRPr>
          </a:p>
          <a:p>
            <a:pPr marL="749300" indent="-345693">
              <a:buClr>
                <a:srgbClr val="FFFF00"/>
              </a:buClr>
              <a:defRPr sz="2800">
                <a:solidFill>
                  <a:srgbClr val="FFFF00"/>
                </a:solidFill>
              </a:defRPr>
            </a:pPr>
            <a:r>
              <a:t>布尔表达式</a:t>
            </a:r>
            <a:r>
              <a:rPr>
                <a:solidFill>
                  <a:srgbClr val="FFFFFF"/>
                </a:solidFill>
              </a:rPr>
              <a:t> 使用 </a:t>
            </a:r>
            <a:r>
              <a:rPr>
                <a:solidFill>
                  <a:srgbClr val="00FFFF"/>
                </a:solidFill>
              </a:rPr>
              <a:t>比较运算符</a:t>
            </a:r>
            <a:r>
              <a:rPr>
                <a:solidFill>
                  <a:srgbClr val="FFFFFF"/>
                </a:solidFill>
              </a:rPr>
              <a:t> 去判断是/否</a:t>
            </a:r>
            <a:endParaRPr>
              <a:solidFill>
                <a:srgbClr val="FFFFFF"/>
              </a:solidFill>
            </a:endParaRPr>
          </a:p>
          <a:p>
            <a:pPr marL="749300" indent="-345693">
              <a:defRPr sz="2800">
                <a:solidFill>
                  <a:srgbClr val="FFFFFF"/>
                </a:solidFill>
              </a:defRPr>
            </a:pPr>
            <a:r>
              <a:t>比较运算符不更改变量</a:t>
            </a:r>
          </a:p>
        </p:txBody>
      </p:sp>
      <p:sp>
        <p:nvSpPr>
          <p:cNvPr id="94" name="Shape 284"/>
          <p:cNvSpPr txBox="1"/>
          <p:nvPr/>
        </p:nvSpPr>
        <p:spPr>
          <a:xfrm>
            <a:off x="8596085" y="7454499"/>
            <a:ext cx="679423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注意 :  “=” 用于赋值</a:t>
            </a:r>
          </a:p>
        </p:txBody>
      </p:sp>
      <p:graphicFrame>
        <p:nvGraphicFramePr>
          <p:cNvPr id="95" name="Shape 285"/>
          <p:cNvGraphicFramePr/>
          <p:nvPr/>
        </p:nvGraphicFramePr>
        <p:xfrm>
          <a:off x="8440442" y="2530256"/>
          <a:ext cx="7105517" cy="387027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276726"/>
                <a:gridCol w="4828790"/>
              </a:tblGrid>
              <a:tr h="57942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300">
                          <a:solidFill>
                            <a:srgbClr val="00FFFF"/>
                          </a:solidFill>
                        </a:rPr>
                        <a:t>Python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300">
                          <a:solidFill>
                            <a:srgbClr val="FFFF00"/>
                          </a:solidFill>
                        </a:rPr>
                        <a:t>Meaning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00FFFF"/>
                          </a:solidFill>
                        </a:rPr>
                        <a:t>&lt;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FFFFFF"/>
                          </a:solidFill>
                        </a:rPr>
                        <a:t>小于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00FFFF"/>
                          </a:solidFill>
                        </a:rPr>
                        <a:t>&lt;=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FFFFFF"/>
                          </a:solidFill>
                        </a:rPr>
                        <a:t>小于或等于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00FFFF"/>
                          </a:solidFill>
                        </a:rPr>
                        <a:t> == 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FFFFFF"/>
                          </a:solidFill>
                        </a:rPr>
                        <a:t>等于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00FFFF"/>
                          </a:solidFill>
                        </a:rPr>
                        <a:t>&gt;=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FFFFFF"/>
                          </a:solidFill>
                        </a:rPr>
                        <a:t>大于或等于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00FFFF"/>
                          </a:solidFill>
                        </a:rPr>
                        <a:t>&gt;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FFFFFF"/>
                          </a:solidFill>
                        </a:rPr>
                        <a:t>大于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00FFFF"/>
                          </a:solidFill>
                        </a:rPr>
                        <a:t>!=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FFFFFF"/>
                          </a:solidFill>
                        </a:rPr>
                        <a:t>不等于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675"/>
          <p:cNvSpPr txBox="1"/>
          <p:nvPr/>
        </p:nvSpPr>
        <p:spPr>
          <a:xfrm>
            <a:off x="734310" y="821800"/>
            <a:ext cx="206885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800">
                <a:solidFill>
                  <a:srgbClr val="FFFF00"/>
                </a:solidFill>
              </a:defRPr>
            </a:lvl1pPr>
          </a:lstStyle>
          <a:p>
            <a:pPr/>
            <a:r>
              <a:t>练习</a:t>
            </a:r>
          </a:p>
        </p:txBody>
      </p:sp>
      <p:sp>
        <p:nvSpPr>
          <p:cNvPr id="572" name="Shape 676"/>
          <p:cNvSpPr txBox="1"/>
          <p:nvPr/>
        </p:nvSpPr>
        <p:spPr>
          <a:xfrm>
            <a:off x="2476500" y="2270189"/>
            <a:ext cx="10706100" cy="452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800">
                <a:solidFill>
                  <a:srgbClr val="FFFFFF"/>
                </a:solidFill>
              </a:defRPr>
            </a:pPr>
            <a:r>
              <a:t>重写您的薪资计算，为员工提供40个小时以上工作时数的1.5倍的小时费率。</a:t>
            </a:r>
            <a:endParaRPr>
              <a:solidFill>
                <a:srgbClr val="000000"/>
              </a:solidFill>
            </a:endParaRPr>
          </a:p>
          <a:p>
            <a:pPr>
              <a:defRPr sz="3800">
                <a:solidFill>
                  <a:srgbClr val="FFFFFF"/>
                </a:solidFill>
              </a:defRPr>
            </a:pPr>
          </a:p>
          <a:p>
            <a:pPr>
              <a:defRPr sz="3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输入小时: </a:t>
            </a:r>
            <a:r>
              <a:rPr>
                <a:solidFill>
                  <a:srgbClr val="FFFF00"/>
                </a:solidFill>
              </a:rPr>
              <a:t>45</a:t>
            </a:r>
            <a:endParaRPr>
              <a:solidFill>
                <a:srgbClr val="000000"/>
              </a:solidFill>
            </a:endParaRPr>
          </a:p>
          <a:p>
            <a:pPr>
              <a:defRPr sz="3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输入时薪: </a:t>
            </a:r>
            <a:r>
              <a:rPr>
                <a:solidFill>
                  <a:srgbClr val="FFFF00"/>
                </a:solidFill>
              </a:rPr>
              <a:t>10</a:t>
            </a:r>
            <a:r>
              <a:t> </a:t>
            </a:r>
          </a:p>
          <a:p>
            <a:pPr>
              <a:defRPr sz="3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3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工资: 475.0</a:t>
            </a:r>
          </a:p>
        </p:txBody>
      </p:sp>
      <p:sp>
        <p:nvSpPr>
          <p:cNvPr id="573" name="Shape 677"/>
          <p:cNvSpPr txBox="1"/>
          <p:nvPr/>
        </p:nvSpPr>
        <p:spPr>
          <a:xfrm>
            <a:off x="9896474" y="6796044"/>
            <a:ext cx="5483434" cy="530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475 = 40 * 10 + 5 * 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682"/>
          <p:cNvSpPr txBox="1"/>
          <p:nvPr/>
        </p:nvSpPr>
        <p:spPr>
          <a:xfrm>
            <a:off x="509456" y="831225"/>
            <a:ext cx="250356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800">
                <a:solidFill>
                  <a:srgbClr val="FFFF00"/>
                </a:solidFill>
              </a:defRPr>
            </a:lvl1pPr>
          </a:lstStyle>
          <a:p>
            <a:pPr/>
            <a:r>
              <a:t>练习</a:t>
            </a:r>
          </a:p>
        </p:txBody>
      </p:sp>
      <p:sp>
        <p:nvSpPr>
          <p:cNvPr id="576" name="Shape 683"/>
          <p:cNvSpPr txBox="1"/>
          <p:nvPr/>
        </p:nvSpPr>
        <p:spPr>
          <a:xfrm>
            <a:off x="3136900" y="1916224"/>
            <a:ext cx="10706100" cy="568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800">
                <a:solidFill>
                  <a:srgbClr val="FFFFFF"/>
                </a:solidFill>
              </a:defRPr>
            </a:pPr>
            <a:r>
              <a:t>Rewrite your pay program using try and except so that your program handles non-numeric input gracefully.</a:t>
            </a:r>
            <a:endParaRPr>
              <a:solidFill>
                <a:srgbClr val="000000"/>
              </a:solidFill>
            </a:endParaRPr>
          </a:p>
          <a:p>
            <a:pPr>
              <a:defRPr sz="3800">
                <a:solidFill>
                  <a:srgbClr val="FFFFFF"/>
                </a:solidFill>
              </a:defRPr>
            </a:pPr>
          </a:p>
          <a:p>
            <a:pPr>
              <a:defRPr sz="3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Enter Hours: </a:t>
            </a:r>
            <a:r>
              <a:rPr>
                <a:solidFill>
                  <a:srgbClr val="FFFF00"/>
                </a:solidFill>
              </a:rPr>
              <a:t>20</a:t>
            </a:r>
            <a:r>
              <a:t> </a:t>
            </a:r>
            <a:endParaRPr>
              <a:solidFill>
                <a:srgbClr val="000000"/>
              </a:solidFill>
            </a:endParaRPr>
          </a:p>
          <a:p>
            <a:pPr>
              <a:defRPr sz="3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Enter Rate: </a:t>
            </a:r>
            <a:r>
              <a:rPr>
                <a:solidFill>
                  <a:srgbClr val="FFFF00"/>
                </a:solidFill>
              </a:rPr>
              <a:t>nine</a:t>
            </a:r>
            <a:r>
              <a:t> </a:t>
            </a:r>
            <a:endParaRPr>
              <a:solidFill>
                <a:srgbClr val="000000"/>
              </a:solidFill>
            </a:endParaRPr>
          </a:p>
          <a:p>
            <a:pPr>
              <a:defRPr sz="380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Error, please enter numeric input</a:t>
            </a:r>
            <a:endParaRPr>
              <a:solidFill>
                <a:srgbClr val="000000"/>
              </a:solidFill>
            </a:endParaRPr>
          </a:p>
          <a:p>
            <a:pPr algn="ctr">
              <a:defRPr sz="3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3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Enter Hours: </a:t>
            </a:r>
            <a:r>
              <a:rPr>
                <a:solidFill>
                  <a:srgbClr val="FFFF00"/>
                </a:solidFill>
              </a:rPr>
              <a:t>forty</a:t>
            </a:r>
            <a:r>
              <a:t>  </a:t>
            </a:r>
            <a:endParaRPr>
              <a:solidFill>
                <a:srgbClr val="000000"/>
              </a:solidFill>
            </a:endParaRPr>
          </a:p>
          <a:p>
            <a:pPr>
              <a:defRPr sz="380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Error, please enter numeric input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290"/>
          <p:cNvSpPr txBox="1"/>
          <p:nvPr>
            <p:ph type="title"/>
          </p:nvPr>
        </p:nvSpPr>
        <p:spPr>
          <a:xfrm>
            <a:off x="1155700" y="745588"/>
            <a:ext cx="13932001" cy="179431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比较运算符</a:t>
            </a:r>
          </a:p>
        </p:txBody>
      </p:sp>
      <p:sp>
        <p:nvSpPr>
          <p:cNvPr id="98" name="Shape 291"/>
          <p:cNvSpPr txBox="1"/>
          <p:nvPr/>
        </p:nvSpPr>
        <p:spPr>
          <a:xfrm>
            <a:off x="1155699" y="2143589"/>
            <a:ext cx="8797771" cy="640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= 5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x == 5 :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print(‘等于5')</a:t>
            </a:r>
          </a:p>
          <a:p>
            <a:pPr>
              <a:defRPr sz="30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x &gt; 4 :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print(‘大于4')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 x &gt;= 5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print(‘大于等于5')</a:t>
            </a:r>
          </a:p>
          <a:p>
            <a:pPr>
              <a:defRPr sz="300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x &lt; 6 : </a:t>
            </a:r>
          </a:p>
          <a:p>
            <a:pPr lvl="3">
              <a:defRPr sz="300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print('小于6') </a:t>
            </a: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x &lt;= 5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print('小于等于5')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x != 6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print('不等于6')</a:t>
            </a:r>
          </a:p>
        </p:txBody>
      </p:sp>
      <p:sp>
        <p:nvSpPr>
          <p:cNvPr id="99" name="Shape 292"/>
          <p:cNvSpPr txBox="1"/>
          <p:nvPr/>
        </p:nvSpPr>
        <p:spPr>
          <a:xfrm>
            <a:off x="10513900" y="2851083"/>
            <a:ext cx="5240762" cy="5472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50000"/>
              </a:lnSpc>
              <a:defRPr sz="3600">
                <a:solidFill>
                  <a:srgbClr val="00FF00"/>
                </a:solidFill>
              </a:defRPr>
            </a:pPr>
            <a:r>
              <a:t>等于5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 sz="3600">
                <a:solidFill>
                  <a:srgbClr val="FF00FF"/>
                </a:solidFill>
              </a:defRPr>
            </a:pPr>
            <a:r>
              <a:t>大于4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 sz="3600">
                <a:solidFill>
                  <a:srgbClr val="FF9900"/>
                </a:solidFill>
              </a:defRPr>
            </a:pPr>
            <a:r>
              <a:t>大于等于5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 sz="3600">
                <a:solidFill>
                  <a:srgbClr val="CCCCCC"/>
                </a:solidFill>
              </a:defRPr>
            </a:pPr>
            <a:r>
              <a:t>小于6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 sz="3600">
                <a:solidFill>
                  <a:srgbClr val="FFFF00"/>
                </a:solidFill>
              </a:defRPr>
            </a:pPr>
            <a:r>
              <a:t>小于等于5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 sz="3600">
                <a:solidFill>
                  <a:srgbClr val="00FFFF"/>
                </a:solidFill>
              </a:defRPr>
            </a:pPr>
            <a:r>
              <a:t>不等于6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298"/>
          <p:cNvSpPr txBox="1"/>
          <p:nvPr>
            <p:ph type="title"/>
          </p:nvPr>
        </p:nvSpPr>
        <p:spPr>
          <a:xfrm>
            <a:off x="2028824" y="564875"/>
            <a:ext cx="9515634" cy="1070513"/>
          </a:xfrm>
          <a:prstGeom prst="rect">
            <a:avLst/>
          </a:prstGeom>
        </p:spPr>
        <p:txBody>
          <a:bodyPr lIns="38100" tIns="38100" rIns="38100" bIns="38100"/>
          <a:lstStyle>
            <a:lvl1pPr defTabSz="777240">
              <a:defRPr sz="5610">
                <a:solidFill>
                  <a:srgbClr val="FFD966"/>
                </a:solidFill>
              </a:defRPr>
            </a:lvl1pPr>
          </a:lstStyle>
          <a:p>
            <a:pPr/>
            <a:r>
              <a:t>条件语句/单分支</a:t>
            </a:r>
          </a:p>
        </p:txBody>
      </p:sp>
      <p:sp>
        <p:nvSpPr>
          <p:cNvPr id="102" name="Shape 299"/>
          <p:cNvSpPr txBox="1"/>
          <p:nvPr/>
        </p:nvSpPr>
        <p:spPr>
          <a:xfrm>
            <a:off x="631899" y="1672652"/>
            <a:ext cx="5712002" cy="627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= 5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print('Before 5')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 x == 5 :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print('Is 5')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print('Is Still 5')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print('Third 5')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print('Afterwards 5')</a:t>
            </a:r>
          </a:p>
          <a:p>
            <a:pPr>
              <a:defRPr sz="32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print('Before 6')</a:t>
            </a:r>
          </a:p>
          <a:p>
            <a:pPr>
              <a:defRPr sz="32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x == 6 :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print('Is 6')</a:t>
            </a:r>
            <a:endParaRPr>
              <a:solidFill>
                <a:schemeClr val="accent1"/>
              </a:solidFill>
            </a:endParaRPr>
          </a:p>
          <a:p>
            <a:pPr>
              <a:defRPr sz="32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print('Is Still 6')</a:t>
            </a:r>
            <a:endParaRPr>
              <a:solidFill>
                <a:schemeClr val="accent1"/>
              </a:solidFill>
            </a:endParaRPr>
          </a:p>
          <a:p>
            <a:pPr>
              <a:defRPr sz="32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print('Third 6')</a:t>
            </a:r>
            <a:endParaRPr>
              <a:solidFill>
                <a:schemeClr val="accent1"/>
              </a:solidFill>
            </a:endParaRPr>
          </a:p>
          <a:p>
            <a:pPr>
              <a:defRPr sz="32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print('Afterwards 6')</a:t>
            </a:r>
          </a:p>
        </p:txBody>
      </p:sp>
      <p:sp>
        <p:nvSpPr>
          <p:cNvPr id="103" name="Shape 300"/>
          <p:cNvSpPr txBox="1"/>
          <p:nvPr/>
        </p:nvSpPr>
        <p:spPr>
          <a:xfrm>
            <a:off x="7321666" y="2142950"/>
            <a:ext cx="2826847" cy="585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9900"/>
                </a:solidFill>
              </a:defRPr>
            </a:pPr>
            <a:r>
              <a:t>Before 5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9900"/>
                </a:solidFill>
              </a:defRPr>
            </a:pPr>
          </a:p>
          <a:p>
            <a:pPr>
              <a:defRPr sz="3600">
                <a:solidFill>
                  <a:srgbClr val="00FFFF"/>
                </a:solidFill>
              </a:defRPr>
            </a:pPr>
            <a:r>
              <a:t>Is 5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00FFFF"/>
                </a:solidFill>
              </a:defRPr>
            </a:pPr>
            <a:r>
              <a:t>Is Still 5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00FFFF"/>
                </a:solidFill>
              </a:defRPr>
            </a:pPr>
            <a:r>
              <a:t>Third 5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9900"/>
                </a:solidFill>
              </a:defRPr>
            </a:pPr>
            <a:r>
              <a:t>Afterwards 5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9900"/>
                </a:solidFill>
              </a:defRPr>
            </a:pPr>
            <a:r>
              <a:t>Before 6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9900"/>
                </a:solidFill>
              </a:defRPr>
            </a:pPr>
          </a:p>
          <a:p>
            <a:pPr>
              <a:defRPr sz="3600">
                <a:solidFill>
                  <a:srgbClr val="FF9900"/>
                </a:solidFill>
              </a:defRPr>
            </a:pPr>
          </a:p>
          <a:p>
            <a:pPr>
              <a:defRPr sz="3600">
                <a:solidFill>
                  <a:srgbClr val="FF9900"/>
                </a:solidFill>
              </a:defRPr>
            </a:pPr>
          </a:p>
          <a:p>
            <a:pPr>
              <a:defRPr sz="3600">
                <a:solidFill>
                  <a:srgbClr val="FF9900"/>
                </a:solidFill>
              </a:defRPr>
            </a:pPr>
            <a:r>
              <a:t>Afterwards 6</a:t>
            </a:r>
          </a:p>
        </p:txBody>
      </p:sp>
      <p:sp>
        <p:nvSpPr>
          <p:cNvPr id="104" name="Shape 301"/>
          <p:cNvSpPr/>
          <p:nvPr/>
        </p:nvSpPr>
        <p:spPr>
          <a:xfrm flipH="1" flipV="1">
            <a:off x="6384209" y="3857359"/>
            <a:ext cx="794255" cy="65260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Shape 302"/>
          <p:cNvSpPr/>
          <p:nvPr/>
        </p:nvSpPr>
        <p:spPr>
          <a:xfrm flipH="1">
            <a:off x="5382786" y="6345735"/>
            <a:ext cx="1669420" cy="116063"/>
          </a:xfrm>
          <a:prstGeom prst="line">
            <a:avLst/>
          </a:prstGeom>
          <a:ln w="762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Shape 303"/>
          <p:cNvSpPr/>
          <p:nvPr/>
        </p:nvSpPr>
        <p:spPr>
          <a:xfrm flipH="1" flipV="1">
            <a:off x="12087267" y="1315709"/>
            <a:ext cx="14401" cy="566700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09" name="Shape 304"/>
          <p:cNvGrpSpPr/>
          <p:nvPr/>
        </p:nvGrpSpPr>
        <p:grpSpPr>
          <a:xfrm>
            <a:off x="10671332" y="1876061"/>
            <a:ext cx="2870101" cy="1269900"/>
            <a:chOff x="0" y="0"/>
            <a:chExt cx="2870100" cy="1269899"/>
          </a:xfrm>
        </p:grpSpPr>
        <p:sp>
          <p:nvSpPr>
            <p:cNvPr id="107" name="Polygon"/>
            <p:cNvSpPr/>
            <p:nvPr/>
          </p:nvSpPr>
          <p:spPr>
            <a:xfrm>
              <a:off x="0" y="0"/>
              <a:ext cx="2870101" cy="1269900"/>
            </a:xfrm>
            <a:prstGeom prst="diamond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" name="x == 5 ?"/>
            <p:cNvSpPr txBox="1"/>
            <p:nvPr/>
          </p:nvSpPr>
          <p:spPr>
            <a:xfrm>
              <a:off x="717525" y="425281"/>
              <a:ext cx="1435051" cy="419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 == 5 ?</a:t>
              </a:r>
            </a:p>
          </p:txBody>
        </p:sp>
      </p:grpSp>
      <p:sp>
        <p:nvSpPr>
          <p:cNvPr id="110" name="Shape 305"/>
          <p:cNvSpPr/>
          <p:nvPr/>
        </p:nvSpPr>
        <p:spPr>
          <a:xfrm flipH="1" flipV="1">
            <a:off x="12087392" y="3093698"/>
            <a:ext cx="49201" cy="4060800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11" name="Shape 306"/>
          <p:cNvSpPr/>
          <p:nvPr/>
        </p:nvSpPr>
        <p:spPr>
          <a:xfrm flipH="1" flipV="1">
            <a:off x="13528955" y="2504709"/>
            <a:ext cx="724501" cy="570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2" name="Shape 307"/>
          <p:cNvSpPr/>
          <p:nvPr/>
        </p:nvSpPr>
        <p:spPr>
          <a:xfrm flipV="1">
            <a:off x="14273368" y="2504835"/>
            <a:ext cx="15899" cy="644401"/>
          </a:xfrm>
          <a:prstGeom prst="line">
            <a:avLst/>
          </a:prstGeom>
          <a:ln w="508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13" name="Shape 308"/>
          <p:cNvSpPr/>
          <p:nvPr/>
        </p:nvSpPr>
        <p:spPr>
          <a:xfrm>
            <a:off x="12144417" y="6345735"/>
            <a:ext cx="2149500" cy="1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14" name="Shape 309"/>
          <p:cNvSpPr txBox="1"/>
          <p:nvPr/>
        </p:nvSpPr>
        <p:spPr>
          <a:xfrm>
            <a:off x="13365943" y="1719189"/>
            <a:ext cx="1114556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Yes</a:t>
            </a:r>
          </a:p>
        </p:txBody>
      </p:sp>
      <p:grpSp>
        <p:nvGrpSpPr>
          <p:cNvPr id="117" name="Shape 310"/>
          <p:cNvGrpSpPr/>
          <p:nvPr/>
        </p:nvGrpSpPr>
        <p:grpSpPr>
          <a:xfrm>
            <a:off x="12817632" y="4212861"/>
            <a:ext cx="2921100" cy="749400"/>
            <a:chOff x="0" y="0"/>
            <a:chExt cx="2921099" cy="749399"/>
          </a:xfrm>
        </p:grpSpPr>
        <p:sp>
          <p:nvSpPr>
            <p:cNvPr id="115" name="Rectangle"/>
            <p:cNvSpPr/>
            <p:nvPr/>
          </p:nvSpPr>
          <p:spPr>
            <a:xfrm>
              <a:off x="-1" y="-1"/>
              <a:ext cx="2921101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" name="print('Still 5')"/>
            <p:cNvSpPr txBox="1"/>
            <p:nvPr/>
          </p:nvSpPr>
          <p:spPr>
            <a:xfrm>
              <a:off x="-1" y="127970"/>
              <a:ext cx="292110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print('Still 5')</a:t>
              </a:r>
            </a:p>
          </p:txBody>
        </p:sp>
      </p:grpSp>
      <p:grpSp>
        <p:nvGrpSpPr>
          <p:cNvPr id="120" name="Shape 311"/>
          <p:cNvGrpSpPr/>
          <p:nvPr/>
        </p:nvGrpSpPr>
        <p:grpSpPr>
          <a:xfrm>
            <a:off x="12817632" y="5317761"/>
            <a:ext cx="2921100" cy="749400"/>
            <a:chOff x="0" y="0"/>
            <a:chExt cx="2921099" cy="749399"/>
          </a:xfrm>
        </p:grpSpPr>
        <p:sp>
          <p:nvSpPr>
            <p:cNvPr id="118" name="Rectangle"/>
            <p:cNvSpPr/>
            <p:nvPr/>
          </p:nvSpPr>
          <p:spPr>
            <a:xfrm>
              <a:off x="-1" y="-1"/>
              <a:ext cx="2921101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" name="print('Third 5')"/>
            <p:cNvSpPr txBox="1"/>
            <p:nvPr/>
          </p:nvSpPr>
          <p:spPr>
            <a:xfrm>
              <a:off x="-1" y="127970"/>
              <a:ext cx="292110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print('Third 5')</a:t>
              </a:r>
            </a:p>
          </p:txBody>
        </p:sp>
      </p:grpSp>
      <p:sp>
        <p:nvSpPr>
          <p:cNvPr id="121" name="Shape 312"/>
          <p:cNvSpPr txBox="1"/>
          <p:nvPr/>
        </p:nvSpPr>
        <p:spPr>
          <a:xfrm>
            <a:off x="10988832" y="3223339"/>
            <a:ext cx="723901" cy="51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No</a:t>
            </a:r>
          </a:p>
        </p:txBody>
      </p:sp>
      <p:grpSp>
        <p:nvGrpSpPr>
          <p:cNvPr id="124" name="Shape 313"/>
          <p:cNvGrpSpPr/>
          <p:nvPr/>
        </p:nvGrpSpPr>
        <p:grpSpPr>
          <a:xfrm>
            <a:off x="12817632" y="3107961"/>
            <a:ext cx="2921100" cy="749400"/>
            <a:chOff x="0" y="0"/>
            <a:chExt cx="2921099" cy="749399"/>
          </a:xfrm>
        </p:grpSpPr>
        <p:sp>
          <p:nvSpPr>
            <p:cNvPr id="122" name="Rectangle"/>
            <p:cNvSpPr/>
            <p:nvPr/>
          </p:nvSpPr>
          <p:spPr>
            <a:xfrm>
              <a:off x="-1" y="-1"/>
              <a:ext cx="2921101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" name="print('Is 5’)"/>
            <p:cNvSpPr txBox="1"/>
            <p:nvPr/>
          </p:nvSpPr>
          <p:spPr>
            <a:xfrm>
              <a:off x="-1" y="127970"/>
              <a:ext cx="292110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print('Is 5’)</a:t>
              </a:r>
            </a:p>
          </p:txBody>
        </p:sp>
      </p:grpSp>
      <p:sp>
        <p:nvSpPr>
          <p:cNvPr id="125" name="Shape 314"/>
          <p:cNvSpPr/>
          <p:nvPr/>
        </p:nvSpPr>
        <p:spPr>
          <a:xfrm flipV="1">
            <a:off x="14267980" y="3857359"/>
            <a:ext cx="10201" cy="355501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26" name="Shape 315"/>
          <p:cNvSpPr/>
          <p:nvPr/>
        </p:nvSpPr>
        <p:spPr>
          <a:xfrm flipV="1">
            <a:off x="14267982" y="4999997"/>
            <a:ext cx="10201" cy="355501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27" name="Shape 316"/>
          <p:cNvSpPr/>
          <p:nvPr/>
        </p:nvSpPr>
        <p:spPr>
          <a:xfrm flipV="1">
            <a:off x="14276218" y="6066435"/>
            <a:ext cx="10201" cy="355501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321"/>
          <p:cNvSpPr txBox="1"/>
          <p:nvPr>
            <p:ph type="title"/>
          </p:nvPr>
        </p:nvSpPr>
        <p:spPr>
          <a:xfrm>
            <a:off x="727075" y="745588"/>
            <a:ext cx="13512800" cy="179431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缩进</a:t>
            </a:r>
          </a:p>
        </p:txBody>
      </p:sp>
      <p:sp>
        <p:nvSpPr>
          <p:cNvPr id="130" name="Shape 322"/>
          <p:cNvSpPr txBox="1"/>
          <p:nvPr>
            <p:ph type="body" idx="1"/>
          </p:nvPr>
        </p:nvSpPr>
        <p:spPr>
          <a:xfrm>
            <a:off x="946523" y="2592296"/>
            <a:ext cx="14269179" cy="5640169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marL="749300" indent="-345693">
              <a:spcBef>
                <a:spcPts val="0"/>
              </a:spcBef>
              <a:buClr>
                <a:srgbClr val="FF7F00"/>
              </a:buClr>
              <a:defRPr sz="3200">
                <a:solidFill>
                  <a:srgbClr val="FF9900"/>
                </a:solidFill>
              </a:defRPr>
            </a:pPr>
            <a:r>
              <a:t>缩进 </a:t>
            </a:r>
            <a:r>
              <a:rPr>
                <a:solidFill>
                  <a:srgbClr val="FFFFFF"/>
                </a:solidFill>
              </a:rPr>
              <a:t>在</a:t>
            </a:r>
            <a:r>
              <a:rPr>
                <a:solidFill>
                  <a:srgbClr val="FEFF56"/>
                </a:solidFill>
              </a:rPr>
              <a:t>if</a:t>
            </a:r>
            <a:r>
              <a:rPr>
                <a:solidFill>
                  <a:srgbClr val="FFFFFF"/>
                </a:solidFill>
              </a:rPr>
              <a:t>语句或</a:t>
            </a:r>
            <a:r>
              <a:rPr>
                <a:solidFill>
                  <a:srgbClr val="FEFF54"/>
                </a:solidFill>
              </a:rPr>
              <a:t>while</a:t>
            </a:r>
            <a:r>
              <a:rPr>
                <a:solidFill>
                  <a:srgbClr val="FFFFFF"/>
                </a:solidFill>
              </a:rPr>
              <a:t>语句之后缩进（在:之后）</a:t>
            </a:r>
            <a:endParaRPr>
              <a:solidFill>
                <a:srgbClr val="FFFFFF"/>
              </a:solidFill>
            </a:endParaRPr>
          </a:p>
          <a:p>
            <a:pPr marL="749300" indent="-345693">
              <a:spcBef>
                <a:spcPts val="0"/>
              </a:spcBef>
              <a:buClr>
                <a:srgbClr val="FF7F00"/>
              </a:buClr>
              <a:defRPr sz="3200">
                <a:solidFill>
                  <a:srgbClr val="FF9900"/>
                </a:solidFill>
              </a:defRPr>
            </a:pPr>
            <a:endParaRPr>
              <a:solidFill>
                <a:srgbClr val="FFFFFF"/>
              </a:solidFill>
            </a:endParaRPr>
          </a:p>
          <a:p>
            <a:pPr marL="749300" indent="-345693">
              <a:spcBef>
                <a:spcPts val="0"/>
              </a:spcBef>
              <a:buClr>
                <a:srgbClr val="FF7F00"/>
              </a:buClr>
              <a:defRPr sz="3200">
                <a:solidFill>
                  <a:srgbClr val="FF9900"/>
                </a:solidFill>
              </a:defRPr>
            </a:pPr>
            <a:r>
              <a:rPr>
                <a:solidFill>
                  <a:srgbClr val="F09D39"/>
                </a:solidFill>
              </a:rPr>
              <a:t>保持缩进</a:t>
            </a:r>
            <a:r>
              <a:rPr>
                <a:solidFill>
                  <a:srgbClr val="FFFFFF"/>
                </a:solidFill>
              </a:rPr>
              <a:t> 指示代码块的</a:t>
            </a:r>
            <a:r>
              <a:rPr>
                <a:solidFill>
                  <a:srgbClr val="F19D3A"/>
                </a:solidFill>
              </a:rPr>
              <a:t>范围</a:t>
            </a:r>
            <a:r>
              <a:rPr>
                <a:solidFill>
                  <a:srgbClr val="FFFFFF"/>
                </a:solidFill>
              </a:rPr>
              <a:t>（哪些行受</a:t>
            </a:r>
            <a:r>
              <a:rPr>
                <a:solidFill>
                  <a:srgbClr val="FDFF55"/>
                </a:solidFill>
              </a:rPr>
              <a:t>if</a:t>
            </a:r>
            <a:r>
              <a:rPr>
                <a:solidFill>
                  <a:srgbClr val="FFFFFF"/>
                </a:solidFill>
              </a:rPr>
              <a:t> / </a:t>
            </a:r>
            <a:r>
              <a:rPr>
                <a:solidFill>
                  <a:srgbClr val="FEFF54"/>
                </a:solidFill>
              </a:rPr>
              <a:t>while</a:t>
            </a:r>
            <a:r>
              <a:rPr>
                <a:solidFill>
                  <a:srgbClr val="FFFFFF"/>
                </a:solidFill>
              </a:rPr>
              <a:t>影响）</a:t>
            </a:r>
            <a:endParaRPr>
              <a:solidFill>
                <a:srgbClr val="FFFFFF"/>
              </a:solidFill>
            </a:endParaRPr>
          </a:p>
          <a:p>
            <a:pPr marL="749300" indent="-345693">
              <a:spcBef>
                <a:spcPts val="0"/>
              </a:spcBef>
              <a:buClr>
                <a:srgbClr val="FF7F00"/>
              </a:buClr>
              <a:defRPr sz="3200">
                <a:solidFill>
                  <a:srgbClr val="FF9900"/>
                </a:solidFill>
              </a:defRPr>
            </a:pPr>
            <a:endParaRPr>
              <a:solidFill>
                <a:srgbClr val="FFFFFF"/>
              </a:solidFill>
            </a:endParaRPr>
          </a:p>
          <a:p>
            <a:pPr marL="749300" indent="-345693">
              <a:spcBef>
                <a:spcPts val="0"/>
              </a:spcBef>
              <a:buClr>
                <a:srgbClr val="FF7F00"/>
              </a:buClr>
              <a:defRPr sz="3200">
                <a:solidFill>
                  <a:srgbClr val="FF9900"/>
                </a:solidFill>
              </a:defRPr>
            </a:pPr>
            <a:r>
              <a:t>减少缩进</a:t>
            </a:r>
            <a:r>
              <a:rPr>
                <a:solidFill>
                  <a:srgbClr val="FFFFFF"/>
                </a:solidFill>
              </a:rPr>
              <a:t> 返回</a:t>
            </a:r>
            <a:r>
              <a:rPr>
                <a:solidFill>
                  <a:srgbClr val="FFFFFF"/>
                </a:solidFill>
              </a:rPr>
              <a:t>上一</a:t>
            </a:r>
            <a:r>
              <a:rPr>
                <a:solidFill>
                  <a:srgbClr val="FFFFFF"/>
                </a:solidFill>
              </a:rPr>
              <a:t>级别以指示块的结尾</a:t>
            </a:r>
            <a:endParaRPr>
              <a:solidFill>
                <a:srgbClr val="FFFFFF"/>
              </a:solidFill>
            </a:endParaRPr>
          </a:p>
          <a:p>
            <a:pPr marL="749300" indent="-345693">
              <a:spcBef>
                <a:spcPts val="0"/>
              </a:spcBef>
              <a:buClr>
                <a:srgbClr val="FF7F00"/>
              </a:buClr>
              <a:defRPr sz="3200">
                <a:solidFill>
                  <a:srgbClr val="FF9900"/>
                </a:solidFill>
              </a:defRPr>
            </a:pPr>
            <a:endParaRPr>
              <a:solidFill>
                <a:srgbClr val="FFFFFF"/>
              </a:solidFill>
            </a:endParaRPr>
          </a:p>
          <a:p>
            <a:pPr marL="749300" indent="-345693">
              <a:spcBef>
                <a:spcPts val="0"/>
              </a:spcBef>
              <a:buClr>
                <a:srgbClr val="FF7F00"/>
              </a:buClr>
              <a:defRPr sz="3200">
                <a:solidFill>
                  <a:srgbClr val="FF9900"/>
                </a:solidFill>
              </a:defRPr>
            </a:pPr>
            <a:r>
              <a:rPr>
                <a:solidFill>
                  <a:srgbClr val="FEFF53"/>
                </a:solidFill>
              </a:rPr>
              <a:t>空行</a:t>
            </a:r>
            <a:r>
              <a:rPr>
                <a:solidFill>
                  <a:srgbClr val="FFFFFF"/>
                </a:solidFill>
              </a:rPr>
              <a:t> 被忽略-它们不影响</a:t>
            </a:r>
            <a:r>
              <a:rPr>
                <a:solidFill>
                  <a:srgbClr val="F19D39"/>
                </a:solidFill>
              </a:rPr>
              <a:t>缩进</a:t>
            </a:r>
            <a:endParaRPr>
              <a:solidFill>
                <a:srgbClr val="FFFFFF"/>
              </a:solidFill>
            </a:endParaRPr>
          </a:p>
          <a:p>
            <a:pPr marL="749300" indent="-345693">
              <a:spcBef>
                <a:spcPts val="0"/>
              </a:spcBef>
              <a:buClr>
                <a:srgbClr val="FF7F00"/>
              </a:buClr>
              <a:defRPr sz="3200">
                <a:solidFill>
                  <a:srgbClr val="FF9900"/>
                </a:solidFill>
              </a:defRPr>
            </a:pPr>
            <a:endParaRPr>
              <a:solidFill>
                <a:srgbClr val="FFFFFF"/>
              </a:solidFill>
            </a:endParaRPr>
          </a:p>
          <a:p>
            <a:pPr marL="749300" indent="-345693">
              <a:spcBef>
                <a:spcPts val="0"/>
              </a:spcBef>
              <a:buClr>
                <a:srgbClr val="FF7F00"/>
              </a:buClr>
              <a:defRPr sz="3200">
                <a:solidFill>
                  <a:srgbClr val="FF9900"/>
                </a:solidFill>
              </a:defRPr>
            </a:pPr>
            <a:r>
              <a:rPr>
                <a:solidFill>
                  <a:srgbClr val="FDFF54"/>
                </a:solidFill>
              </a:rPr>
              <a:t>注释</a:t>
            </a:r>
            <a:r>
              <a:rPr>
                <a:solidFill>
                  <a:srgbClr val="FFFFFF"/>
                </a:solidFill>
              </a:rPr>
              <a:t> 被忽略-它们不影响</a:t>
            </a:r>
            <a:r>
              <a:rPr>
                <a:solidFill>
                  <a:srgbClr val="F19D39"/>
                </a:solidFill>
              </a:rPr>
              <a:t>缩进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327"/>
          <p:cNvSpPr txBox="1"/>
          <p:nvPr>
            <p:ph type="title"/>
          </p:nvPr>
        </p:nvSpPr>
        <p:spPr>
          <a:xfrm>
            <a:off x="1155700" y="745588"/>
            <a:ext cx="13932001" cy="179431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E06666"/>
                </a:solidFill>
              </a:defRPr>
            </a:lvl1pPr>
          </a:lstStyle>
          <a:p>
            <a:pPr>
              <a:defRPr>
                <a:solidFill>
                  <a:srgbClr val="FFD966"/>
                </a:solidFill>
              </a:defRPr>
            </a:pPr>
            <a:r>
              <a:rPr>
                <a:solidFill>
                  <a:srgbClr val="E06666"/>
                </a:solidFill>
              </a:rPr>
              <a:t>Tabs(制表符)</a:t>
            </a:r>
          </a:p>
        </p:txBody>
      </p:sp>
      <p:sp>
        <p:nvSpPr>
          <p:cNvPr id="133" name="Shape 328"/>
          <p:cNvSpPr txBox="1"/>
          <p:nvPr>
            <p:ph type="body" idx="1"/>
          </p:nvPr>
        </p:nvSpPr>
        <p:spPr>
          <a:xfrm>
            <a:off x="1033556" y="1742772"/>
            <a:ext cx="14188888" cy="5640169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marL="749300" indent="-345693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 sz="1400"/>
          </a:p>
          <a:p>
            <a:pPr marL="749300" indent="-345693">
              <a:defRPr sz="3200">
                <a:solidFill>
                  <a:srgbClr val="FFFFFF"/>
                </a:solidFill>
              </a:defRPr>
            </a:pPr>
            <a:r>
              <a:t>Python缩进及其重要。不建议混合使用Tabs和空格，即使看起来一切正常，也可能会遇到“缩进错误”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327"/>
          <p:cNvSpPr txBox="1"/>
          <p:nvPr>
            <p:ph type="title"/>
          </p:nvPr>
        </p:nvSpPr>
        <p:spPr>
          <a:xfrm>
            <a:off x="1155700" y="745588"/>
            <a:ext cx="13932001" cy="179431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E06666"/>
                </a:solidFill>
              </a:defRPr>
            </a:lvl1pPr>
          </a:lstStyle>
          <a:p>
            <a:pPr>
              <a:defRPr>
                <a:solidFill>
                  <a:srgbClr val="FFD966"/>
                </a:solidFill>
              </a:defRPr>
            </a:pPr>
            <a:r>
              <a:rPr>
                <a:solidFill>
                  <a:srgbClr val="E06666"/>
                </a:solidFill>
              </a:rPr>
              <a:t>Blocks(语句块)</a:t>
            </a:r>
          </a:p>
        </p:txBody>
      </p:sp>
      <p:sp>
        <p:nvSpPr>
          <p:cNvPr id="136" name="Shape 328"/>
          <p:cNvSpPr txBox="1"/>
          <p:nvPr>
            <p:ph type="body" idx="1"/>
          </p:nvPr>
        </p:nvSpPr>
        <p:spPr>
          <a:xfrm>
            <a:off x="1033556" y="1742772"/>
            <a:ext cx="14188888" cy="5640169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marL="749300" indent="-345693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 sz="1400"/>
          </a:p>
          <a:p>
            <a:pPr marL="749300" indent="-345693">
              <a:defRPr sz="3200">
                <a:solidFill>
                  <a:srgbClr val="FFFFFF"/>
                </a:solidFill>
              </a:defRPr>
            </a:pPr>
            <a:r>
              <a:t>复合语句</a:t>
            </a:r>
            <a:r>
              <a:rPr>
                <a:solidFill>
                  <a:srgbClr val="FFFFFD"/>
                </a:solidFill>
              </a:rPr>
              <a:t>简称为</a:t>
            </a:r>
            <a:r>
              <a:rPr>
                <a:solidFill>
                  <a:srgbClr val="D16C69"/>
                </a:solidFill>
              </a:rPr>
              <a:t>语句块</a:t>
            </a:r>
            <a:r>
              <a:rPr>
                <a:solidFill>
                  <a:srgbClr val="444444"/>
                </a:solidFill>
              </a:rPr>
              <a:t>，</a:t>
            </a:r>
            <a:r>
              <a:t>通过缩进把许多语句组合到一起，形成单条语句。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Shape 343"/>
          <p:cNvGrpSpPr/>
          <p:nvPr/>
        </p:nvGrpSpPr>
        <p:grpSpPr>
          <a:xfrm>
            <a:off x="5395988" y="2404977"/>
            <a:ext cx="7918337" cy="6006501"/>
            <a:chOff x="0" y="0"/>
            <a:chExt cx="7918336" cy="6006500"/>
          </a:xfrm>
        </p:grpSpPr>
        <p:sp>
          <p:nvSpPr>
            <p:cNvPr id="138" name="Rectangle"/>
            <p:cNvSpPr/>
            <p:nvPr/>
          </p:nvSpPr>
          <p:spPr>
            <a:xfrm>
              <a:off x="0" y="-1"/>
              <a:ext cx="7918337" cy="6006502"/>
            </a:xfrm>
            <a:prstGeom prst="rect">
              <a:avLst/>
            </a:prstGeom>
            <a:noFill/>
            <a:ln w="12700" cap="rnd">
              <a:solidFill>
                <a:srgbClr val="FF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39" name="x = 5…"/>
            <p:cNvSpPr txBox="1"/>
            <p:nvPr/>
          </p:nvSpPr>
          <p:spPr>
            <a:xfrm>
              <a:off x="0" y="107650"/>
              <a:ext cx="7918337" cy="579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defRPr b="1" sz="32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</a:t>
              </a:r>
              <a:r>
                <a:rPr b="0"/>
                <a:t>x = 5</a:t>
              </a:r>
              <a:endParaRPr>
                <a:solidFill>
                  <a:srgbClr val="000000"/>
                </a:solidFill>
              </a:endParaRPr>
            </a:p>
            <a:p>
              <a:pPr>
                <a:defRPr sz="32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if x &gt; 2 :</a:t>
              </a:r>
              <a:endParaRPr>
                <a:solidFill>
                  <a:srgbClr val="000000"/>
                </a:solidFill>
              </a:endParaRPr>
            </a:p>
            <a:p>
              <a:pPr>
                <a:defRPr sz="32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print('Bigger than 2')</a:t>
              </a:r>
            </a:p>
            <a:p>
              <a:pPr>
                <a:defRPr sz="32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print('Still bigger')</a:t>
              </a:r>
            </a:p>
            <a:p>
              <a:pPr>
                <a:defRPr sz="32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print('Done with 2')</a:t>
              </a:r>
            </a:p>
            <a:p>
              <a:pPr algn="ctr">
                <a:defRPr sz="32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>
                <a:defRPr sz="32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for i in range(5) :</a:t>
              </a:r>
              <a:endParaRPr>
                <a:solidFill>
                  <a:srgbClr val="000000"/>
                </a:solidFill>
              </a:endParaRPr>
            </a:p>
            <a:p>
              <a:pPr>
                <a:defRPr sz="32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print(i)</a:t>
              </a:r>
            </a:p>
            <a:p>
              <a:pPr>
                <a:defRPr sz="32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if i &gt; 2 : </a:t>
              </a:r>
              <a:endParaRPr>
                <a:solidFill>
                  <a:srgbClr val="000000"/>
                </a:solidFill>
              </a:endParaRPr>
            </a:p>
            <a:p>
              <a:pPr>
                <a:defRPr sz="32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print('Bigger than 2')</a:t>
              </a:r>
            </a:p>
            <a:p>
              <a:pPr>
                <a:defRPr sz="32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print('Done with i', i)</a:t>
              </a:r>
            </a:p>
            <a:p>
              <a:pPr>
                <a:defRPr sz="32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print('All Done') </a:t>
              </a:r>
            </a:p>
          </p:txBody>
        </p:sp>
      </p:grpSp>
      <p:sp>
        <p:nvSpPr>
          <p:cNvPr id="141" name="Shape 344"/>
          <p:cNvSpPr txBox="1"/>
          <p:nvPr/>
        </p:nvSpPr>
        <p:spPr>
          <a:xfrm>
            <a:off x="4254167" y="231489"/>
            <a:ext cx="7183437" cy="2147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algn="ctr">
              <a:defRPr sz="3600">
                <a:solidFill>
                  <a:srgbClr val="00FF00"/>
                </a:solidFill>
              </a:defRPr>
            </a:pPr>
            <a:r>
              <a:t>增加缩进 </a:t>
            </a:r>
            <a:r>
              <a:rPr>
                <a:solidFill>
                  <a:srgbClr val="FFFFFF"/>
                </a:solidFill>
              </a:rPr>
              <a:t>在if/for</a:t>
            </a:r>
            <a:r>
              <a:rPr>
                <a:solidFill>
                  <a:srgbClr val="FFFFFF"/>
                </a:solidFill>
              </a:rPr>
              <a:t>之后 </a:t>
            </a:r>
            <a:endParaRPr>
              <a:solidFill>
                <a:srgbClr val="FFFFFF"/>
              </a:solidFill>
            </a:endParaRPr>
          </a:p>
          <a:p>
            <a:pPr lvl="1" algn="ctr">
              <a:defRPr sz="3600">
                <a:solidFill>
                  <a:srgbClr val="00FF00"/>
                </a:solidFill>
              </a:defRPr>
            </a:pPr>
            <a:r>
              <a:rPr>
                <a:solidFill>
                  <a:srgbClr val="FFFF00"/>
                </a:solidFill>
              </a:rPr>
              <a:t>保持</a:t>
            </a:r>
            <a:r>
              <a:rPr>
                <a:solidFill>
                  <a:srgbClr val="FEFF54"/>
                </a:solidFill>
              </a:rPr>
              <a:t>缩进  </a:t>
            </a:r>
            <a:endParaRPr>
              <a:solidFill>
                <a:srgbClr val="FEFF54"/>
              </a:solidFill>
            </a:endParaRPr>
          </a:p>
          <a:p>
            <a:pPr algn="ctr">
              <a:defRPr sz="3600">
                <a:solidFill>
                  <a:srgbClr val="FF9900"/>
                </a:solidFill>
              </a:defRPr>
            </a:pPr>
            <a:r>
              <a:t>减少缩进 </a:t>
            </a:r>
            <a:r>
              <a:rPr>
                <a:solidFill>
                  <a:srgbClr val="F3F3F3"/>
                </a:solidFill>
              </a:rPr>
              <a:t>结束语句块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2" name="Shape 345"/>
          <p:cNvSpPr/>
          <p:nvPr/>
        </p:nvSpPr>
        <p:spPr>
          <a:xfrm>
            <a:off x="3187094" y="4787900"/>
            <a:ext cx="568202" cy="0"/>
          </a:xfrm>
          <a:prstGeom prst="line">
            <a:avLst/>
          </a:prstGeom>
          <a:ln w="76200" cap="rnd">
            <a:solidFill>
              <a:srgbClr val="FF99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Shape 346"/>
          <p:cNvSpPr/>
          <p:nvPr/>
        </p:nvSpPr>
        <p:spPr>
          <a:xfrm flipH="1" flipV="1">
            <a:off x="3818859" y="3721061"/>
            <a:ext cx="673200" cy="4800"/>
          </a:xfrm>
          <a:prstGeom prst="line">
            <a:avLst/>
          </a:prstGeom>
          <a:ln w="762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44" name="Shape 347"/>
          <p:cNvSpPr/>
          <p:nvPr/>
        </p:nvSpPr>
        <p:spPr>
          <a:xfrm flipH="1" flipV="1">
            <a:off x="4503199" y="7192961"/>
            <a:ext cx="673200" cy="4800"/>
          </a:xfrm>
          <a:prstGeom prst="line">
            <a:avLst/>
          </a:prstGeom>
          <a:ln w="762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45" name="Shape 348"/>
          <p:cNvSpPr/>
          <p:nvPr/>
        </p:nvSpPr>
        <p:spPr>
          <a:xfrm>
            <a:off x="3794955" y="7620000"/>
            <a:ext cx="568201" cy="0"/>
          </a:xfrm>
          <a:prstGeom prst="line">
            <a:avLst/>
          </a:prstGeom>
          <a:ln w="76200" cap="rnd">
            <a:solidFill>
              <a:srgbClr val="FF99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Shape 349"/>
          <p:cNvSpPr/>
          <p:nvPr/>
        </p:nvSpPr>
        <p:spPr>
          <a:xfrm flipH="1" flipV="1">
            <a:off x="3829999" y="6273761"/>
            <a:ext cx="673200" cy="4800"/>
          </a:xfrm>
          <a:prstGeom prst="line">
            <a:avLst/>
          </a:prstGeom>
          <a:ln w="762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Shape 350"/>
          <p:cNvSpPr/>
          <p:nvPr/>
        </p:nvSpPr>
        <p:spPr>
          <a:xfrm flipH="1" flipV="1">
            <a:off x="3829999" y="4241761"/>
            <a:ext cx="673200" cy="4800"/>
          </a:xfrm>
          <a:prstGeom prst="line">
            <a:avLst/>
          </a:prstGeom>
          <a:ln w="762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Shape 351"/>
          <p:cNvSpPr/>
          <p:nvPr/>
        </p:nvSpPr>
        <p:spPr>
          <a:xfrm flipH="1" flipV="1">
            <a:off x="3829999" y="6794461"/>
            <a:ext cx="673200" cy="4800"/>
          </a:xfrm>
          <a:prstGeom prst="line">
            <a:avLst/>
          </a:prstGeom>
          <a:ln w="762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Shape 352"/>
          <p:cNvSpPr/>
          <p:nvPr/>
        </p:nvSpPr>
        <p:spPr>
          <a:xfrm flipH="1" flipV="1">
            <a:off x="3261800" y="5718064"/>
            <a:ext cx="673200" cy="4800"/>
          </a:xfrm>
          <a:prstGeom prst="line">
            <a:avLst/>
          </a:prstGeom>
          <a:ln w="762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Shape 353"/>
          <p:cNvSpPr/>
          <p:nvPr/>
        </p:nvSpPr>
        <p:spPr>
          <a:xfrm flipH="1" flipV="1">
            <a:off x="3395540" y="2705061"/>
            <a:ext cx="673199" cy="4799"/>
          </a:xfrm>
          <a:prstGeom prst="line">
            <a:avLst/>
          </a:prstGeom>
          <a:ln w="762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Shape 354"/>
          <p:cNvSpPr/>
          <p:nvPr/>
        </p:nvSpPr>
        <p:spPr>
          <a:xfrm flipH="1" flipV="1">
            <a:off x="3395540" y="3187661"/>
            <a:ext cx="673199" cy="4799"/>
          </a:xfrm>
          <a:prstGeom prst="line">
            <a:avLst/>
          </a:prstGeom>
          <a:ln w="762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52" name="Shape 355"/>
          <p:cNvSpPr/>
          <p:nvPr/>
        </p:nvSpPr>
        <p:spPr>
          <a:xfrm>
            <a:off x="3261800" y="8077200"/>
            <a:ext cx="568201" cy="0"/>
          </a:xfrm>
          <a:prstGeom prst="line">
            <a:avLst/>
          </a:prstGeom>
          <a:ln w="76200" cap="rnd">
            <a:solidFill>
              <a:srgbClr val="FF99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Title &amp; Subtitle">
      <a:dk1>
        <a:srgbClr val="000000"/>
      </a:dk1>
      <a:lt1>
        <a:srgbClr val="808080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Title &amp; Subtitl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itle &amp; Sub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80808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80808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Title &amp; Subtit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Title &amp; Subtitl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itle &amp; Sub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80808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80808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