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36000"/>
            <a:ext cx="1007928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280" cy="95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280" cy="5039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36000"/>
            <a:ext cx="1007928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o-R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o-R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o-R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36000"/>
            <a:ext cx="1007928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280" cy="95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6960" cy="5039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6960" cy="5039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0" y="36000"/>
            <a:ext cx="1007928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o-R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o-R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o-R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84400" y="1567440"/>
            <a:ext cx="9435600" cy="3148560"/>
          </a:xfrm>
          <a:prstGeom prst="rect">
            <a:avLst/>
          </a:prstGeom>
          <a:ln>
            <a:noFill/>
          </a:ln>
        </p:spPr>
      </p:pic>
      <p:sp>
        <p:nvSpPr>
          <p:cNvPr id="158" name="TextShape 1"/>
          <p:cNvSpPr txBox="1"/>
          <p:nvPr/>
        </p:nvSpPr>
        <p:spPr>
          <a:xfrm>
            <a:off x="432000" y="5184000"/>
            <a:ext cx="878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Hacking Hawks :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-Apostu Razvan 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-Bahrin Catalin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ro-R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-Grigoras Andrei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Concluzie...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6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Suntem nerabdatori sa va aratam produsul!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6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#hackathonFIILife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FII LIFE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o-R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 portal pentru FII care consta într-o platforma mobile care ruleaza pe Android și un panel Web pentru administrare.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Tehnologii utilizate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Java Nativ (Android Studio), XML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PHP, MYSQL, HTML, JAVASCRIPT, jQUERY,CSS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Bootstrap/MDL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Adobe Illustrator, Adobe Photoshop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Android SDK + Libraries :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   </a:t>
            </a: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com.android.volley:volley:1.0.0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   </a:t>
            </a: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com.afollestad.material-dialogs:core:0.8.6.1'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   </a:t>
            </a: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com.squareup.picasso:picasso:2.5.2'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   </a:t>
            </a: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net.gotev:uploadservice:3.0'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0000" y="36000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Features Android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60000" y="1980000"/>
            <a:ext cx="456660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O pagina de autentificare pentru a clasifica membrii facultatii (Studenți/Profesori)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6022080" y="1980360"/>
            <a:ext cx="2833920" cy="503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Features Android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456660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O rețea de socializare concretizata printr-un newsfeed unde atât studenții, cât și profesorii pot relationa, facilitand experiența de membru al facultatii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6022080" y="1980000"/>
            <a:ext cx="2833920" cy="50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Features Android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0000" y="1980000"/>
            <a:ext cx="456660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Posibilitatea de a îți verifica oricând orarul pentru a te asigura ca nu pierzi nici un curs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din greșeala :))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55920" y="1980000"/>
            <a:ext cx="456660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172200" y="1800000"/>
            <a:ext cx="2971440" cy="528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Features Web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456660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Gestionare atât a conturilor de student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și profesor, cât și a cursurilor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680000" y="1872000"/>
            <a:ext cx="5037480" cy="247644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256680" y="4824000"/>
            <a:ext cx="5339520" cy="198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Features Web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60000" y="1980000"/>
            <a:ext cx="456660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Control asupra profilurilor utilizatorilor (Editare, Selectare Cursuri)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409040" y="4248000"/>
            <a:ext cx="7662240" cy="28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Securitate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Verificare cu token pentru a nu fi accesate pagini PHP din surse nesigure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Verificare stringuri pentru a preveni SQL INJECTIONS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Criptare a parolelor de 2 ori (local și pe server)</a:t>
            </a:r>
            <a:endParaRPr b="0" lang="ro-R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LibreOffice/5.1.3.2$Windows_X86_64 LibreOffice_project/644e4637d1d8544fd9f56425bd6cec110e49301b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2017-04-02T07:02:02Z</dcterms:created>
  <dc:creator/>
  <dc:description/>
  <dc:language>ro-RO</dc:language>
  <cp:lastModifiedBy/>
  <dcterms:modified xsi:type="dcterms:W3CDTF">2017-04-02T12:35:45Z</dcterms:modified>
  <cp:revision>3</cp:revision>
  <dc:subject/>
  <dc:title/>
</cp:coreProperties>
</file>