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o-R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ro-R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o-R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o-R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o-R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o-R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o-R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o-R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o-R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o-R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o-R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ro-R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o-R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ro-R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B40E111-AE0A-4478-B6F2-2E9C340BC46F}" type="slidenum">
              <a:rPr b="0" lang="ro-R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ro-R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3600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ro-R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ro-RO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ro-RO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o-RO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ro-RO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ro-RO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ro-RO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ro-RO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ro-RO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o-RO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ro-RO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ro-RO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ro-R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ro-RO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A3A73870-1A20-46F1-99A0-05247690F48F}" type="slidenum">
              <a:rPr b="1" lang="ro-R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ro-RO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o-R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FII LIFE</a:t>
            </a:r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o-R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portal pentru FII care consta într-o platforma mobile care ruleaza pe Android și un panel Web pentru administrare.</a:t>
            </a:r>
            <a:endParaRPr b="0" lang="ro-R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o-R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Tehnologii utilizate</a:t>
            </a:r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Java Nativ (Android Studio), XML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PHP, MYSQL, HTML, JAVASCRIPT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Bootstrap/MDL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Adobe Illustrator, Adobe Photoshop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compile 'com.android.volley:volley:1.0.0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   </a:t>
            </a: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compile 'com.afollestad.material-dialogs:core:0.8.6.1'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   </a:t>
            </a: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compile 'com.squareup.picasso:picasso:2.5.2'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   </a:t>
            </a: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compile 'net.gotev:uploadservice:3.0'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60000" y="36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o-R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Features Android</a:t>
            </a:r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 pagina de autentificare pentru a clasifica membrii facultatii (Studenți/Profesori)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6022080" y="1980360"/>
            <a:ext cx="2834640" cy="503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o-R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Features Android</a:t>
            </a:r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 rețea de socializare concretizata printr-un newsfeed unde atât studenții, cât și profesorii pot relationa, facilitand experiența de membru al facultatii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022080" y="1980000"/>
            <a:ext cx="2834640" cy="50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o-R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Features Android</a:t>
            </a:r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Posibilitatea de a îți verifica oricând orarul pentru a te asigura ca nu pierzi nici un curs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din greșeala :))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022080" y="1980000"/>
            <a:ext cx="2834640" cy="50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o-R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Features Web</a:t>
            </a:r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Gestionare atât a conturilor de student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și profesor, cât și a cursurilor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680000" y="1872000"/>
            <a:ext cx="5038200" cy="247716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256680" y="4824000"/>
            <a:ext cx="5340240" cy="199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o-R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Features Web</a:t>
            </a:r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Control asupra profilurilor utilizatorilor (Editare, Selectare Cursuri)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409040" y="4248000"/>
            <a:ext cx="7662960" cy="282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o-R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Securitate</a:t>
            </a:r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Verificare cu token pentru a nu fi accesate pagini PHP din resurse nesigure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Verificare stringuri pentru a preveni SQL INJECTIONS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Criptare a parolelor de 2 ori (local și pe server)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o-R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Concluzie...</a:t>
            </a:r>
            <a:endParaRPr b="1" lang="ro-R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6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Suntem nerabdatori sa va aratam produsul!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o-RO" sz="6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#hackathonFIILife</a:t>
            </a:r>
            <a:endParaRPr b="1" lang="ro-R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LibreOffice/5.1.3.2$Windows_X86_64 LibreOffice_project/644e4637d1d8544fd9f56425bd6cec110e49301b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2017-04-02T07:02:02Z</dcterms:created>
  <dc:creator/>
  <dc:description/>
  <dc:language>ro-RO</dc:language>
  <cp:lastModifiedBy/>
  <dcterms:modified xsi:type="dcterms:W3CDTF">2017-04-02T10:36:39Z</dcterms:modified>
  <cp:revision>2</cp:revision>
  <dc:subject/>
  <dc:title/>
</cp:coreProperties>
</file>