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8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29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/>
            <a:t>Step 1 Title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Step 1 Title</a:t>
          </a:r>
          <a:endParaRPr lang="en-US" sz="2100" kern="1200" dirty="0"/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2 Title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3 Title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4 Title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5/14/2021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62356" y="2765361"/>
            <a:ext cx="5734050" cy="1299193"/>
          </a:xfrm>
        </p:spPr>
        <p:txBody>
          <a:bodyPr anchor="ctr"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Embedded Devices Malware Detection, Prevention &amp; Centralization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939540" y="3860710"/>
            <a:ext cx="1735836" cy="407688"/>
          </a:xfrm>
        </p:spPr>
        <p:txBody>
          <a:bodyPr>
            <a:normAutofit/>
          </a:bodyPr>
          <a:lstStyle/>
          <a:p>
            <a:r>
              <a:rPr lang="en-US" sz="1600" dirty="0"/>
              <a:t>Andrei Grigoras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Cuprins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891602"/>
            <a:ext cx="9982200" cy="2886456"/>
          </a:xfrm>
        </p:spPr>
        <p:txBody>
          <a:bodyPr/>
          <a:lstStyle/>
          <a:p>
            <a:r>
              <a:rPr lang="en-US" dirty="0"/>
              <a:t>Sinopsis</a:t>
            </a:r>
            <a:endParaRPr lang="ro-RO" dirty="0"/>
          </a:p>
          <a:p>
            <a:r>
              <a:rPr lang="ro-RO" dirty="0"/>
              <a:t>Motivație si obiective</a:t>
            </a:r>
          </a:p>
          <a:p>
            <a:r>
              <a:rPr lang="ro-RO" dirty="0"/>
              <a:t>Analiza si specificarea cerințelor</a:t>
            </a:r>
          </a:p>
          <a:p>
            <a:r>
              <a:rPr lang="ro-RO" dirty="0"/>
              <a:t>Studiu de </a:t>
            </a:r>
            <a:r>
              <a:rPr lang="ro-RO" dirty="0" err="1"/>
              <a:t>piata</a:t>
            </a:r>
            <a:r>
              <a:rPr lang="ro-RO" dirty="0"/>
              <a:t> si abordări existente</a:t>
            </a:r>
          </a:p>
          <a:p>
            <a:r>
              <a:rPr lang="ro-RO" dirty="0"/>
              <a:t>Soluția propusa: arhitectura, cazuri de utilizare, corectitudine</a:t>
            </a:r>
          </a:p>
          <a:p>
            <a:r>
              <a:rPr lang="ro-RO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Sinopsis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6D803-AD7D-4D98-85BC-C671FB142D4B}"/>
              </a:ext>
            </a:extLst>
          </p:cNvPr>
          <p:cNvSpPr txBox="1"/>
          <p:nvPr/>
        </p:nvSpPr>
        <p:spPr>
          <a:xfrm>
            <a:off x="1104900" y="1469136"/>
            <a:ext cx="9980682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9291616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5730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6</TotalTime>
  <Words>180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Euphemia</vt:lpstr>
      <vt:lpstr>Plantagenet Cherokee</vt:lpstr>
      <vt:lpstr>Wingdings</vt:lpstr>
      <vt:lpstr>Academic Literature 16x9</vt:lpstr>
      <vt:lpstr>Embedded Devices Malware Detection, Prevention &amp; Centralization</vt:lpstr>
      <vt:lpstr>Cuprins</vt:lpstr>
      <vt:lpstr>1. Sinopsis</vt:lpstr>
      <vt:lpstr>Two Content Layout with Table</vt:lpstr>
      <vt:lpstr>Title and Content Layout with SmartArt</vt:lpstr>
      <vt:lpstr>Picture with Caption Layout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Devices Malware Detection, Prevention &amp; Centralization</dc:title>
  <dc:creator>Grigoras Andrei</dc:creator>
  <cp:lastModifiedBy>Grigoras Andrei</cp:lastModifiedBy>
  <cp:revision>1</cp:revision>
  <dcterms:created xsi:type="dcterms:W3CDTF">2021-05-13T21:29:54Z</dcterms:created>
  <dcterms:modified xsi:type="dcterms:W3CDTF">2021-05-13T21:36:46Z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