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8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ReDraw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O’Hagan, Brain Gao, </a:t>
            </a:r>
            <a:r>
              <a:rPr lang="en-US" dirty="0" err="1" smtClean="0"/>
              <a:t>Ayush</a:t>
            </a:r>
            <a:r>
              <a:rPr lang="en-US" dirty="0" smtClean="0"/>
              <a:t> </a:t>
            </a:r>
            <a:r>
              <a:rPr lang="en-US" dirty="0" err="1" smtClean="0"/>
              <a:t>Karawat</a:t>
            </a:r>
            <a:r>
              <a:rPr lang="en-US" dirty="0" smtClean="0"/>
              <a:t>, Aditya Malik, Connor 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5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Created a medium where artists can mess up and “</a:t>
            </a:r>
            <a:r>
              <a:rPr lang="en-US" sz="2800" dirty="0" err="1" smtClean="0"/>
              <a:t>ReDraw</a:t>
            </a:r>
            <a:r>
              <a:rPr lang="en-US" sz="2800" dirty="0" smtClean="0"/>
              <a:t>” things to make them better</a:t>
            </a:r>
          </a:p>
          <a:p>
            <a:r>
              <a:rPr lang="en-US" sz="2800" dirty="0" smtClean="0"/>
              <a:t>Includes a wide range of tools for artistic expression</a:t>
            </a:r>
          </a:p>
          <a:p>
            <a:r>
              <a:rPr lang="en-US" sz="2800" dirty="0" smtClean="0"/>
              <a:t>What truly separates our application from others is the ability to take an image and make it into a series of strokes as an artist might.</a:t>
            </a:r>
          </a:p>
        </p:txBody>
      </p:sp>
    </p:spTree>
    <p:extLst>
      <p:ext uri="{BB962C8B-B14F-4D97-AF65-F5344CB8AC3E}">
        <p14:creationId xmlns:p14="http://schemas.microsoft.com/office/powerpoint/2010/main" val="195554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p5.js a </a:t>
            </a:r>
            <a:r>
              <a:rPr lang="en-US" dirty="0" err="1" smtClean="0"/>
              <a:t>javascript</a:t>
            </a:r>
            <a:r>
              <a:rPr lang="en-US" dirty="0" smtClean="0"/>
              <a:t> library made to making coding accessible for artists and designers</a:t>
            </a:r>
          </a:p>
          <a:p>
            <a:r>
              <a:rPr lang="en-US" dirty="0" smtClean="0"/>
              <a:t>Due to limitations in JavaScript libraries had to create several reusable components </a:t>
            </a:r>
          </a:p>
          <a:p>
            <a:r>
              <a:rPr lang="en-US" dirty="0" smtClean="0"/>
              <a:t>Created a Topological Edge Tracer</a:t>
            </a:r>
          </a:p>
          <a:p>
            <a:r>
              <a:rPr lang="en-US" dirty="0" smtClean="0"/>
              <a:t>Connected component labeler for ND-array</a:t>
            </a:r>
          </a:p>
          <a:p>
            <a:r>
              <a:rPr lang="en-US" dirty="0" smtClean="0"/>
              <a:t>Width estimation with successive Morphological openings</a:t>
            </a:r>
            <a:endParaRPr lang="en-US" dirty="0"/>
          </a:p>
          <a:p>
            <a:r>
              <a:rPr lang="en-US" dirty="0" smtClean="0"/>
              <a:t>All these components work to take images and turn them into a vector of lines strokes like an artist.</a:t>
            </a:r>
          </a:p>
        </p:txBody>
      </p:sp>
    </p:spTree>
    <p:extLst>
      <p:ext uri="{BB962C8B-B14F-4D97-AF65-F5344CB8AC3E}">
        <p14:creationId xmlns:p14="http://schemas.microsoft.com/office/powerpoint/2010/main" val="324709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Design Proposed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63262"/>
            <a:ext cx="8915400" cy="45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60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136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ReDraw</vt:lpstr>
      <vt:lpstr>ReDraw</vt:lpstr>
      <vt:lpstr>Major Technologies used</vt:lpstr>
      <vt:lpstr>Original Design Proposed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ReDraw</dc:title>
  <dc:creator>Ross O'Hagan</dc:creator>
  <cp:lastModifiedBy>Ross O'Hagan</cp:lastModifiedBy>
  <cp:revision>7</cp:revision>
  <dcterms:created xsi:type="dcterms:W3CDTF">2017-11-29T04:20:29Z</dcterms:created>
  <dcterms:modified xsi:type="dcterms:W3CDTF">2017-11-29T05:31:51Z</dcterms:modified>
</cp:coreProperties>
</file>