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5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F148DD-7F07-466E-BE12-95F78777A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0EB19A-F2BB-2340-2389-BE68E0907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2F5848-DC38-EECC-2B9A-18FDF1EC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66BC4A-FB1C-4539-A52A-A37683581F5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E8C02D-A0B6-3F55-52D8-2A3DB63C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8F2E51-5DC1-AAEA-A7B7-928F228B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B55713-2159-432A-8D66-82A54D36A9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29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2F19-9A0C-0D86-C6B8-206AD012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076111-43CD-515B-42E9-C0F6E2C08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4FB056-E1F1-B1AC-C344-D9E4FA73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66BC4A-FB1C-4539-A52A-A37683581F5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D2C34F-E5DA-5342-9C0D-884C77C3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2D7D4E-AF66-6304-851A-72E821DF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B55713-2159-432A-8D66-82A54D36A9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20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84F65F-4386-64D0-2F95-F041866C6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BBFD5B-673E-4E13-C848-6DC32D6F4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91DF44-CECF-96DD-5814-EFDC4D73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66BC4A-FB1C-4539-A52A-A37683581F5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DCDEF8-C1A1-F0F2-D112-F12AC66B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07FA3B-3598-D2B9-9996-2465121A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B55713-2159-432A-8D66-82A54D36A9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88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877E4-2435-473F-A198-88C0F0B3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03CE43-FA50-A31B-0C76-25D1BB0C0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87D51D-098E-57D0-4BB1-532E3AA3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66BC4A-FB1C-4539-A52A-A37683581F5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896CAF-DF0C-9B99-5034-99E06AAE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9792C0-41CF-7FAE-57A8-6306D1D2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B55713-2159-432A-8D66-82A54D36A9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61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2348C-1A3D-1982-1E3E-26518048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98A7F0-9037-79C5-46AC-C668F7921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0EA7D8-7B81-104B-5629-B9DEAE1F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66BC4A-FB1C-4539-A52A-A37683581F5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48A048-97EC-7518-7AD9-9BE78D00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19189F-E152-66CE-45F0-BFB955DC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B55713-2159-432A-8D66-82A54D36A9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0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1043B-513B-3DAF-966B-87566952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8555E9-2F2E-744D-2A90-E69316198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65420C-7DA8-3BE9-F46B-11DBF1E41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F13C6E-E7EA-DCF0-453C-DE5EFFF4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66BC4A-FB1C-4539-A52A-A37683581F5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4FFDC7-7389-3DE7-57A9-A469E6A5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DFDADD-E8BC-D940-7304-CC55B32B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B55713-2159-432A-8D66-82A54D36A9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0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D01B7-308D-A4CC-A74A-9CDA5958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71B6DE-6B26-7B1A-5DE4-0D3174453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DFFF99-71CC-4452-62DD-4861FADCA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869130-9E94-56DF-2E5E-6314D948E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20614B6-C904-1722-644D-4B67047F0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A52FA2-258B-9F04-6CA3-185053CE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66BC4A-FB1C-4539-A52A-A37683581F5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D1AE76-D542-69A5-6723-8F246CC7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025062-32B4-A842-66D1-8F3958B8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B55713-2159-432A-8D66-82A54D36A9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06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BD0E9-8C67-ADDE-03C2-40F9559C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233E1A-FDCC-FCD4-1216-A63B7D27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66BC4A-FB1C-4539-A52A-A37683581F5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E414A74-E2FE-E55C-123E-2BBFE101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5F0D56-DB24-186C-C196-D4D08FED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B55713-2159-432A-8D66-82A54D36A9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4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09216D5-7D77-E5C4-7181-F43BEF26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66BC4A-FB1C-4539-A52A-A37683581F5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46056D-A130-E552-01EA-8E74BFA2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62A60E-546F-F0F2-1805-DE85E166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B55713-2159-432A-8D66-82A54D36A9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61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CBC2B-F17D-B6E6-9D66-B9E3B648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CFDCBE-0779-82FD-AF62-C4E561D44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67AA9F-E2BA-6521-67BE-92ED32D12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7FBB56-FD41-51A8-7C23-A800F142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66BC4A-FB1C-4539-A52A-A37683581F5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EE2A23-0B90-76C6-C6F7-B88F8B19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B2B1F0-E590-0405-2F44-D34C5C2E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B55713-2159-432A-8D66-82A54D36A9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46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2A82D-ECD8-F754-635D-C42E67A7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BE2F50-B387-A84D-C4A2-F61765411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4649ED-5D47-BCB8-F650-9142C0DA8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B5BF43-C303-B1BA-E7F8-26793D41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66BC4A-FB1C-4539-A52A-A37683581F5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D928F4-1DAA-34AE-2CC6-23A5B04E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506C9D-C3D6-E8B7-7CB8-7EFBBEC1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B55713-2159-432A-8D66-82A54D36A9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A811ED4E-BC2A-0929-3D94-453452E481F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2115787"/>
              </p:ext>
            </p:extLst>
          </p:nvPr>
        </p:nvGraphicFramePr>
        <p:xfrm>
          <a:off x="2032000" y="719666"/>
          <a:ext cx="8128001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068908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23413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0526348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72464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869327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5258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51323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67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89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573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33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Другая 9">
      <a:dk1>
        <a:srgbClr val="FFFF00"/>
      </a:dk1>
      <a:lt1>
        <a:srgbClr val="FFFF00"/>
      </a:lt1>
      <a:dk2>
        <a:srgbClr val="0070C0"/>
      </a:dk2>
      <a:lt2>
        <a:srgbClr val="0070C0"/>
      </a:lt2>
      <a:accent1>
        <a:srgbClr val="4472C4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FFFF00"/>
      </a:hlink>
      <a:folHlink>
        <a:srgbClr val="1B00A4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Широкоэкранный</PresentationFormat>
  <Paragraphs>0</Paragraphs>
  <Slides>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2" baseType="lpstr">
      <vt:lpstr>Arial</vt:lpstr>
      <vt:lpstr>Тема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</dc:creator>
  <cp:lastModifiedBy>af</cp:lastModifiedBy>
  <cp:revision>2</cp:revision>
  <dcterms:created xsi:type="dcterms:W3CDTF">2024-11-01T10:12:41Z</dcterms:created>
  <dcterms:modified xsi:type="dcterms:W3CDTF">2024-11-01T10:33:18Z</dcterms:modified>
</cp:coreProperties>
</file>