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5" r:id="rId5"/>
    <p:sldId id="266" r:id="rId6"/>
    <p:sldId id="264" r:id="rId7"/>
    <p:sldId id="263" r:id="rId8"/>
    <p:sldId id="261" r:id="rId9"/>
    <p:sldId id="262" r:id="rId10"/>
    <p:sldId id="260" r:id="rId11"/>
    <p:sldId id="259" r:id="rId12"/>
    <p:sldId id="258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FECA-3FCC-657E-D23D-675EE4AD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5028-42F3-A2E7-D567-41FA44AE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5ADA-28E3-80F0-6FA0-FA0DB1C6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4DD1-8DDE-D0AA-ABEA-656B3217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5626-9503-1F26-1C2D-FD11661E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4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E38F-3AB9-EABA-79BB-25F61736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576E-E86F-082F-E87E-398C828C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97E9-AAEB-9DA6-9B88-9DE75FC6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0D0F-4C0B-B989-49C6-7D7C4F0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BA88-91C1-1D0D-253E-1144AB51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77D6-3AA0-F1CC-B521-609E992AF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B314-10A9-957F-C533-722A53002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F3F2-62D0-F89D-C1EE-CC0C9FB3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12E2-DF21-299F-2424-368E2CA2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9C64-7103-AC3D-B164-DD127E8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0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34E-5A20-916F-8326-7FFFC14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F579-5FBF-66E6-ECED-9E8B9A3A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AE13-15AB-15B6-621E-0FAC6345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6B2-B51B-A707-36B7-77E38358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0FA4-C15A-76B8-9817-A446D3EA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5C3C-6E60-B661-E20F-5B29E0C8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21A41-C4E4-8283-B2B2-44ED7BED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58429-CB20-D5FA-DB52-CF7E029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0CD5-B2F0-6B02-1416-528ABBFF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4C6B-7221-BBDE-00CE-8C6346E7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5EF5-5C14-32D2-634B-4506A29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966-55FE-9106-C823-1A10F134C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0267-FCC9-8033-09D7-B7ED5AFF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C0ACF-54AF-699E-2481-4040DBD8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563B-3E36-26F0-BF89-B5D081B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091E1-EB81-4608-167F-A59531E1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2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F2C-24D1-A522-82FA-1A0EA750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1699-C4CE-22B7-4A38-060FC32C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03BFD-EEDF-212D-D936-C082B6AE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DECD4-5CF0-50DE-548B-91E9D7FE2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8331D-E03E-3A70-CC4F-917B6DF88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BB3A2-911A-E088-4189-25F1DBD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EC58-20AE-C2F8-0704-F0D8FB61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A18DF-DED7-6941-FAC5-7A89FA1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0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1B2C-83BE-6380-4C74-9C1F2F4E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977BB-EB10-DE5B-7D10-F29E72B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2291-3A67-DAA3-2987-5A9FACCA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1EDD-DF3E-515F-F258-34A7320A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2BEE5-0B4D-199E-BB7A-AD4CEB4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3EF4-7DA1-184D-8CBE-06CE5F5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789DA-D2A2-7E35-3549-288633CF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5BDA-445A-1FDA-72E1-DD54162D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F493-84D6-44BF-C3D9-E152C6D4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3331C-1C0F-4DF2-622C-378E10C6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2822-79D0-1618-9837-4C7625B3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8E6F-1388-40B5-6510-900D0DA3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C6C7-2B22-B759-6BAE-A958899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C2DA-F93E-C6CC-0DF6-CCE7B318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B4158-3328-CDA8-C1B2-55FB28D91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F046-3D78-FE7F-7932-785BF126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49B2-8043-34D1-1C9E-0A4CA565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78BA-D201-ABCB-AF15-93D89904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5A4C-3076-4C0E-344B-D1F4524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046A-710A-50EB-F597-6920DD8F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313EC-8CC5-375F-9184-5DFEDFB7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4619-4BB6-11BC-30DC-DD92D721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F5C1-A77C-498C-833B-6A7E46DE293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409B-FF9D-2039-20AF-B48AF6A3C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670-86D3-C3CD-3DED-149D492D0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8E96-A528-4FAB-B95B-82C8EF0E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08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7 PM">
            <a:extLst>
              <a:ext uri="{FF2B5EF4-FFF2-40B4-BE49-F238E27FC236}">
                <a16:creationId xmlns:a16="http://schemas.microsoft.com/office/drawing/2014/main" id="{B4171226-2AE4-6AF0-CA4B-A1B2AEAD20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5)">
            <a:extLst>
              <a:ext uri="{FF2B5EF4-FFF2-40B4-BE49-F238E27FC236}">
                <a16:creationId xmlns:a16="http://schemas.microsoft.com/office/drawing/2014/main" id="{44B2DDD1-3702-5479-EB8B-9B59759795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6)">
            <a:extLst>
              <a:ext uri="{FF2B5EF4-FFF2-40B4-BE49-F238E27FC236}">
                <a16:creationId xmlns:a16="http://schemas.microsoft.com/office/drawing/2014/main" id="{6160F4F9-ED0B-5E67-6F95-81ABA1A0EE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7)">
            <a:extLst>
              <a:ext uri="{FF2B5EF4-FFF2-40B4-BE49-F238E27FC236}">
                <a16:creationId xmlns:a16="http://schemas.microsoft.com/office/drawing/2014/main" id="{F2E4806E-094A-C661-CF18-4FAA746A7D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1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7 PM (1)">
            <a:extLst>
              <a:ext uri="{FF2B5EF4-FFF2-40B4-BE49-F238E27FC236}">
                <a16:creationId xmlns:a16="http://schemas.microsoft.com/office/drawing/2014/main" id="{34B22C90-BA0D-D501-A221-7314870CEB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5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7 PM (2)">
            <a:extLst>
              <a:ext uri="{FF2B5EF4-FFF2-40B4-BE49-F238E27FC236}">
                <a16:creationId xmlns:a16="http://schemas.microsoft.com/office/drawing/2014/main" id="{C721B733-061A-EF14-0145-64A51E6C18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">
            <a:extLst>
              <a:ext uri="{FF2B5EF4-FFF2-40B4-BE49-F238E27FC236}">
                <a16:creationId xmlns:a16="http://schemas.microsoft.com/office/drawing/2014/main" id="{4165EE05-60AE-DB70-EE87-3398488D98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7 PM (3)">
            <a:extLst>
              <a:ext uri="{FF2B5EF4-FFF2-40B4-BE49-F238E27FC236}">
                <a16:creationId xmlns:a16="http://schemas.microsoft.com/office/drawing/2014/main" id="{023CADBE-681B-EC14-B2C8-9F36C01939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1)">
            <a:extLst>
              <a:ext uri="{FF2B5EF4-FFF2-40B4-BE49-F238E27FC236}">
                <a16:creationId xmlns:a16="http://schemas.microsoft.com/office/drawing/2014/main" id="{DEBBEF27-EBB0-20F5-90BD-4F4E972F27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2)">
            <a:extLst>
              <a:ext uri="{FF2B5EF4-FFF2-40B4-BE49-F238E27FC236}">
                <a16:creationId xmlns:a16="http://schemas.microsoft.com/office/drawing/2014/main" id="{6FD365F0-2072-D339-441D-D494092BC4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4)">
            <a:extLst>
              <a:ext uri="{FF2B5EF4-FFF2-40B4-BE49-F238E27FC236}">
                <a16:creationId xmlns:a16="http://schemas.microsoft.com/office/drawing/2014/main" id="{DB5A8417-CE90-E944-D2E8-8223568587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11-02 at 10.58.08 PM (3)">
            <a:extLst>
              <a:ext uri="{FF2B5EF4-FFF2-40B4-BE49-F238E27FC236}">
                <a16:creationId xmlns:a16="http://schemas.microsoft.com/office/drawing/2014/main" id="{2D2EEAE7-1A60-4AE4-861D-204FDF66CB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Dattaraj Saudagar</dc:creator>
  <cp:lastModifiedBy>Dattaraj Saudagar</cp:lastModifiedBy>
  <cp:revision>1</cp:revision>
  <dcterms:created xsi:type="dcterms:W3CDTF">2024-11-02T17:38:22Z</dcterms:created>
  <dcterms:modified xsi:type="dcterms:W3CDTF">2024-11-02T17:39:18Z</dcterms:modified>
</cp:coreProperties>
</file>