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7"/>
  </p:notesMasterIdLst>
  <p:handoutMasterIdLst>
    <p:handoutMasterId r:id="rId8"/>
  </p:handoutMasterIdLst>
  <p:sldIdLst>
    <p:sldId id="312" r:id="rId5"/>
    <p:sldId id="319" r:id="rId6"/>
  </p:sldIdLst>
  <p:sldSz cx="12192000" cy="6858000"/>
  <p:notesSz cx="13716000" cy="24384000"/>
  <p:defaultTextStyle>
    <a:defPPr rtl="0">
      <a:defRPr lang="pt-BR"/>
    </a:defPPr>
    <a:lvl1pPr marL="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lang="pt-BR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5388" autoAdjust="0"/>
  </p:normalViewPr>
  <p:slideViewPr>
    <p:cSldViewPr snapToGrid="0" snapToObjects="1">
      <p:cViewPr varScale="1">
        <p:scale>
          <a:sx n="81" d="100"/>
          <a:sy n="81" d="100"/>
        </p:scale>
        <p:origin x="754" y="62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37" d="100"/>
          <a:sy n="37" d="100"/>
        </p:scale>
        <p:origin x="4134" y="11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handoutMaster" Target="handoutMasters/handoutMaster1.xml"/><Relationship Id="rId13" Type="http://schemas.microsoft.com/office/2018/10/relationships/authors" Target="authors.xml"/><Relationship Id="rId3" Type="http://schemas.openxmlformats.org/officeDocument/2006/relationships/customXml" Target="../customXml/item3.xml"/><Relationship Id="rId7" Type="http://schemas.openxmlformats.org/officeDocument/2006/relationships/notesMaster" Target="notesMasters/notesMaster1.xml"/><Relationship Id="rId12" Type="http://schemas.openxmlformats.org/officeDocument/2006/relationships/tableStyles" Target="tableStyle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theme" Target="theme/theme1.xml"/><Relationship Id="rId5" Type="http://schemas.openxmlformats.org/officeDocument/2006/relationships/slide" Target="slides/slide1.xml"/><Relationship Id="rId1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FC6C7E7-181F-40D6-A57F-BB57A212C35D}" type="doc">
      <dgm:prSet loTypeId="urn:microsoft.com/office/officeart/2005/8/layout/matrix1" loCatId="matrix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pt-BR"/>
        </a:p>
      </dgm:t>
    </dgm:pt>
    <dgm:pt modelId="{568159BD-28D8-4536-B821-636A3823C387}">
      <dgm:prSet phldrT="[Texto]"/>
      <dgm:spPr/>
      <dgm:t>
        <a:bodyPr/>
        <a:lstStyle/>
        <a:p>
          <a:r>
            <a:rPr lang="pt-BR" dirty="0"/>
            <a:t>SWOT</a:t>
          </a:r>
        </a:p>
      </dgm:t>
    </dgm:pt>
    <dgm:pt modelId="{B8ACFCE2-1868-4CBB-B8B2-1024FEEB87C1}" type="parTrans" cxnId="{4AAC8468-B413-4AA5-822E-9DA7F7C8334E}">
      <dgm:prSet/>
      <dgm:spPr/>
      <dgm:t>
        <a:bodyPr/>
        <a:lstStyle/>
        <a:p>
          <a:endParaRPr lang="pt-BR"/>
        </a:p>
      </dgm:t>
    </dgm:pt>
    <dgm:pt modelId="{BF973E66-BC4D-405C-B302-73BD59D31E9D}" type="sibTrans" cxnId="{4AAC8468-B413-4AA5-822E-9DA7F7C8334E}">
      <dgm:prSet/>
      <dgm:spPr/>
      <dgm:t>
        <a:bodyPr/>
        <a:lstStyle/>
        <a:p>
          <a:endParaRPr lang="pt-BR"/>
        </a:p>
      </dgm:t>
    </dgm:pt>
    <dgm:pt modelId="{DE304342-B705-4C56-A6DE-B51C2C760B16}">
      <dgm:prSet phldrT="[Texto]"/>
      <dgm:spPr/>
      <dgm:t>
        <a:bodyPr anchor="ctr"/>
        <a:lstStyle/>
        <a:p>
          <a:pPr algn="l"/>
          <a:r>
            <a:rPr lang="pt-BR" dirty="0"/>
            <a:t>S</a:t>
          </a:r>
        </a:p>
      </dgm:t>
    </dgm:pt>
    <dgm:pt modelId="{0932B08C-BCE4-4C35-A215-86B8E39F560C}" type="parTrans" cxnId="{4CCCAF09-A4F4-4C74-9250-6C6B2DCBA4A3}">
      <dgm:prSet/>
      <dgm:spPr/>
      <dgm:t>
        <a:bodyPr/>
        <a:lstStyle/>
        <a:p>
          <a:endParaRPr lang="pt-BR"/>
        </a:p>
      </dgm:t>
    </dgm:pt>
    <dgm:pt modelId="{B15033B5-799E-40EF-980A-1E12B54377DA}" type="sibTrans" cxnId="{4CCCAF09-A4F4-4C74-9250-6C6B2DCBA4A3}">
      <dgm:prSet/>
      <dgm:spPr/>
      <dgm:t>
        <a:bodyPr/>
        <a:lstStyle/>
        <a:p>
          <a:endParaRPr lang="pt-BR"/>
        </a:p>
      </dgm:t>
    </dgm:pt>
    <dgm:pt modelId="{B3B90284-6C66-49D6-855F-22C0BF8235DD}">
      <dgm:prSet phldrT="[Texto]"/>
      <dgm:spPr/>
      <dgm:t>
        <a:bodyPr anchor="t"/>
        <a:lstStyle/>
        <a:p>
          <a:pPr algn="l"/>
          <a:r>
            <a:rPr lang="pt-BR" dirty="0"/>
            <a:t>O</a:t>
          </a:r>
        </a:p>
      </dgm:t>
    </dgm:pt>
    <dgm:pt modelId="{7316C18C-517D-4C44-AEFB-BD2F1B4BC4CD}" type="parTrans" cxnId="{909C231F-65B8-4EC9-8D13-BA15DA88E746}">
      <dgm:prSet/>
      <dgm:spPr/>
      <dgm:t>
        <a:bodyPr/>
        <a:lstStyle/>
        <a:p>
          <a:endParaRPr lang="pt-BR"/>
        </a:p>
      </dgm:t>
    </dgm:pt>
    <dgm:pt modelId="{7766717A-3D64-42C1-A639-660798091693}" type="sibTrans" cxnId="{909C231F-65B8-4EC9-8D13-BA15DA88E746}">
      <dgm:prSet/>
      <dgm:spPr/>
      <dgm:t>
        <a:bodyPr/>
        <a:lstStyle/>
        <a:p>
          <a:endParaRPr lang="pt-BR"/>
        </a:p>
      </dgm:t>
    </dgm:pt>
    <dgm:pt modelId="{3D0A0802-DA0C-4ABF-B8C4-A58936275E74}">
      <dgm:prSet phldrT="[Texto]"/>
      <dgm:spPr/>
      <dgm:t>
        <a:bodyPr anchor="t"/>
        <a:lstStyle/>
        <a:p>
          <a:pPr algn="l"/>
          <a:r>
            <a:rPr lang="pt-BR" dirty="0"/>
            <a:t>T</a:t>
          </a:r>
        </a:p>
      </dgm:t>
    </dgm:pt>
    <dgm:pt modelId="{C557D99D-EDFC-4D83-95F4-53DF4D05A9FA}" type="parTrans" cxnId="{0D7C4CBF-210A-4B6B-9F6E-8E5E017A8E2A}">
      <dgm:prSet/>
      <dgm:spPr/>
      <dgm:t>
        <a:bodyPr/>
        <a:lstStyle/>
        <a:p>
          <a:endParaRPr lang="pt-BR"/>
        </a:p>
      </dgm:t>
    </dgm:pt>
    <dgm:pt modelId="{8B2417D0-D261-4C1E-9DE0-CB106E948135}" type="sibTrans" cxnId="{0D7C4CBF-210A-4B6B-9F6E-8E5E017A8E2A}">
      <dgm:prSet/>
      <dgm:spPr/>
      <dgm:t>
        <a:bodyPr/>
        <a:lstStyle/>
        <a:p>
          <a:endParaRPr lang="pt-BR"/>
        </a:p>
      </dgm:t>
    </dgm:pt>
    <dgm:pt modelId="{3C7EDDB8-601B-4276-B9E0-FCC5D4D1E810}">
      <dgm:prSet phldrT="[Texto]"/>
      <dgm:spPr/>
      <dgm:t>
        <a:bodyPr anchor="t"/>
        <a:lstStyle/>
        <a:p>
          <a:pPr algn="l"/>
          <a:r>
            <a:rPr lang="pt-BR" dirty="0"/>
            <a:t>W</a:t>
          </a:r>
        </a:p>
      </dgm:t>
    </dgm:pt>
    <dgm:pt modelId="{8DE357BB-F9DF-482D-AFBA-260EE8607976}" type="sibTrans" cxnId="{2E380231-1918-49CA-BEDB-AFA8E2B2DF8C}">
      <dgm:prSet/>
      <dgm:spPr/>
      <dgm:t>
        <a:bodyPr/>
        <a:lstStyle/>
        <a:p>
          <a:endParaRPr lang="pt-BR"/>
        </a:p>
      </dgm:t>
    </dgm:pt>
    <dgm:pt modelId="{D864F84A-FD76-4106-9621-7E5A5591B69D}" type="parTrans" cxnId="{2E380231-1918-49CA-BEDB-AFA8E2B2DF8C}">
      <dgm:prSet/>
      <dgm:spPr/>
      <dgm:t>
        <a:bodyPr/>
        <a:lstStyle/>
        <a:p>
          <a:endParaRPr lang="pt-BR"/>
        </a:p>
      </dgm:t>
    </dgm:pt>
    <dgm:pt modelId="{300EFDBA-9DF6-4921-82AF-2650747AEAAB}" type="pres">
      <dgm:prSet presAssocID="{3FC6C7E7-181F-40D6-A57F-BB57A212C35D}" presName="diagram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12309DEC-7851-4A8E-8123-9B7634420221}" type="pres">
      <dgm:prSet presAssocID="{3FC6C7E7-181F-40D6-A57F-BB57A212C35D}" presName="matrix" presStyleCnt="0"/>
      <dgm:spPr/>
    </dgm:pt>
    <dgm:pt modelId="{571941C1-FB9B-41C0-A47D-C4DD4818CFBD}" type="pres">
      <dgm:prSet presAssocID="{3FC6C7E7-181F-40D6-A57F-BB57A212C35D}" presName="tile1" presStyleLbl="node1" presStyleIdx="0" presStyleCnt="4"/>
      <dgm:spPr/>
    </dgm:pt>
    <dgm:pt modelId="{43AA6575-6934-49F5-9B73-1B1C59FD9A81}" type="pres">
      <dgm:prSet presAssocID="{3FC6C7E7-181F-40D6-A57F-BB57A212C35D}" presName="tile1text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B50E1282-79E8-4AE8-88DD-E5E6481B508C}" type="pres">
      <dgm:prSet presAssocID="{3FC6C7E7-181F-40D6-A57F-BB57A212C35D}" presName="tile2" presStyleLbl="node1" presStyleIdx="1" presStyleCnt="4"/>
      <dgm:spPr/>
    </dgm:pt>
    <dgm:pt modelId="{F4AC8F36-3B11-484E-A010-D4663786829D}" type="pres">
      <dgm:prSet presAssocID="{3FC6C7E7-181F-40D6-A57F-BB57A212C35D}" presName="tile2text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784DD714-63D1-41BC-B272-AC01B2866284}" type="pres">
      <dgm:prSet presAssocID="{3FC6C7E7-181F-40D6-A57F-BB57A212C35D}" presName="tile3" presStyleLbl="node1" presStyleIdx="2" presStyleCnt="4"/>
      <dgm:spPr/>
    </dgm:pt>
    <dgm:pt modelId="{A0C59DFC-A97E-4084-A50B-EA70A4AA073B}" type="pres">
      <dgm:prSet presAssocID="{3FC6C7E7-181F-40D6-A57F-BB57A212C35D}" presName="tile3text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12AA81B6-8625-4413-AE2C-05468069CA55}" type="pres">
      <dgm:prSet presAssocID="{3FC6C7E7-181F-40D6-A57F-BB57A212C35D}" presName="tile4" presStyleLbl="node1" presStyleIdx="3" presStyleCnt="4"/>
      <dgm:spPr/>
    </dgm:pt>
    <dgm:pt modelId="{3529EA75-78C8-484E-9902-468C36644EBB}" type="pres">
      <dgm:prSet presAssocID="{3FC6C7E7-181F-40D6-A57F-BB57A212C35D}" presName="tile4text" presStyleLbl="node1" presStyleIdx="3" presStyleCnt="4">
        <dgm:presLayoutVars>
          <dgm:chMax val="0"/>
          <dgm:chPref val="0"/>
          <dgm:bulletEnabled val="1"/>
        </dgm:presLayoutVars>
      </dgm:prSet>
      <dgm:spPr/>
    </dgm:pt>
    <dgm:pt modelId="{E12B074F-8681-4852-9AAA-F56EE2C47ACA}" type="pres">
      <dgm:prSet presAssocID="{3FC6C7E7-181F-40D6-A57F-BB57A212C35D}" presName="centerTile" presStyleLbl="fgShp" presStyleIdx="0" presStyleCnt="1">
        <dgm:presLayoutVars>
          <dgm:chMax val="0"/>
          <dgm:chPref val="0"/>
        </dgm:presLayoutVars>
      </dgm:prSet>
      <dgm:spPr/>
    </dgm:pt>
  </dgm:ptLst>
  <dgm:cxnLst>
    <dgm:cxn modelId="{4CCCAF09-A4F4-4C74-9250-6C6B2DCBA4A3}" srcId="{568159BD-28D8-4536-B821-636A3823C387}" destId="{DE304342-B705-4C56-A6DE-B51C2C760B16}" srcOrd="0" destOrd="0" parTransId="{0932B08C-BCE4-4C35-A215-86B8E39F560C}" sibTransId="{B15033B5-799E-40EF-980A-1E12B54377DA}"/>
    <dgm:cxn modelId="{909C231F-65B8-4EC9-8D13-BA15DA88E746}" srcId="{568159BD-28D8-4536-B821-636A3823C387}" destId="{B3B90284-6C66-49D6-855F-22C0BF8235DD}" srcOrd="2" destOrd="0" parTransId="{7316C18C-517D-4C44-AEFB-BD2F1B4BC4CD}" sibTransId="{7766717A-3D64-42C1-A639-660798091693}"/>
    <dgm:cxn modelId="{491EB32D-9F49-4CC6-94C3-5A8B2111B528}" type="presOf" srcId="{3D0A0802-DA0C-4ABF-B8C4-A58936275E74}" destId="{3529EA75-78C8-484E-9902-468C36644EBB}" srcOrd="1" destOrd="0" presId="urn:microsoft.com/office/officeart/2005/8/layout/matrix1"/>
    <dgm:cxn modelId="{2E380231-1918-49CA-BEDB-AFA8E2B2DF8C}" srcId="{568159BD-28D8-4536-B821-636A3823C387}" destId="{3C7EDDB8-601B-4276-B9E0-FCC5D4D1E810}" srcOrd="1" destOrd="0" parTransId="{D864F84A-FD76-4106-9621-7E5A5591B69D}" sibTransId="{8DE357BB-F9DF-482D-AFBA-260EE8607976}"/>
    <dgm:cxn modelId="{0EE66A32-7810-4790-A6D3-D9F0B111F658}" type="presOf" srcId="{568159BD-28D8-4536-B821-636A3823C387}" destId="{E12B074F-8681-4852-9AAA-F56EE2C47ACA}" srcOrd="0" destOrd="0" presId="urn:microsoft.com/office/officeart/2005/8/layout/matrix1"/>
    <dgm:cxn modelId="{C0534439-71B4-4049-9DE1-F00DDEAFF251}" type="presOf" srcId="{DE304342-B705-4C56-A6DE-B51C2C760B16}" destId="{43AA6575-6934-49F5-9B73-1B1C59FD9A81}" srcOrd="1" destOrd="0" presId="urn:microsoft.com/office/officeart/2005/8/layout/matrix1"/>
    <dgm:cxn modelId="{302CCF3B-384D-4B2C-B0F9-A73F0E2EF9F8}" type="presOf" srcId="{DE304342-B705-4C56-A6DE-B51C2C760B16}" destId="{571941C1-FB9B-41C0-A47D-C4DD4818CFBD}" srcOrd="0" destOrd="0" presId="urn:microsoft.com/office/officeart/2005/8/layout/matrix1"/>
    <dgm:cxn modelId="{4AAC8468-B413-4AA5-822E-9DA7F7C8334E}" srcId="{3FC6C7E7-181F-40D6-A57F-BB57A212C35D}" destId="{568159BD-28D8-4536-B821-636A3823C387}" srcOrd="0" destOrd="0" parTransId="{B8ACFCE2-1868-4CBB-B8B2-1024FEEB87C1}" sibTransId="{BF973E66-BC4D-405C-B302-73BD59D31E9D}"/>
    <dgm:cxn modelId="{DCADB479-34E7-4E6D-98BA-3D3E858D7FE3}" type="presOf" srcId="{B3B90284-6C66-49D6-855F-22C0BF8235DD}" destId="{784DD714-63D1-41BC-B272-AC01B2866284}" srcOrd="0" destOrd="0" presId="urn:microsoft.com/office/officeart/2005/8/layout/matrix1"/>
    <dgm:cxn modelId="{328A56B0-2F6C-4EFB-A76A-5CAC10F01D8B}" type="presOf" srcId="{3C7EDDB8-601B-4276-B9E0-FCC5D4D1E810}" destId="{B50E1282-79E8-4AE8-88DD-E5E6481B508C}" srcOrd="0" destOrd="0" presId="urn:microsoft.com/office/officeart/2005/8/layout/matrix1"/>
    <dgm:cxn modelId="{0D7C4CBF-210A-4B6B-9F6E-8E5E017A8E2A}" srcId="{568159BD-28D8-4536-B821-636A3823C387}" destId="{3D0A0802-DA0C-4ABF-B8C4-A58936275E74}" srcOrd="3" destOrd="0" parTransId="{C557D99D-EDFC-4D83-95F4-53DF4D05A9FA}" sibTransId="{8B2417D0-D261-4C1E-9DE0-CB106E948135}"/>
    <dgm:cxn modelId="{91232FD1-98BE-4A4A-BB4C-12559C97CB6B}" type="presOf" srcId="{3D0A0802-DA0C-4ABF-B8C4-A58936275E74}" destId="{12AA81B6-8625-4413-AE2C-05468069CA55}" srcOrd="0" destOrd="0" presId="urn:microsoft.com/office/officeart/2005/8/layout/matrix1"/>
    <dgm:cxn modelId="{310041D8-2F65-40BD-9A7A-75B2D31799C1}" type="presOf" srcId="{3C7EDDB8-601B-4276-B9E0-FCC5D4D1E810}" destId="{F4AC8F36-3B11-484E-A010-D4663786829D}" srcOrd="1" destOrd="0" presId="urn:microsoft.com/office/officeart/2005/8/layout/matrix1"/>
    <dgm:cxn modelId="{1C07C0EC-4705-45B7-8BBC-66DEB08B3A60}" type="presOf" srcId="{B3B90284-6C66-49D6-855F-22C0BF8235DD}" destId="{A0C59DFC-A97E-4084-A50B-EA70A4AA073B}" srcOrd="1" destOrd="0" presId="urn:microsoft.com/office/officeart/2005/8/layout/matrix1"/>
    <dgm:cxn modelId="{91D6C8FA-2151-4AAD-A5DB-D28CEFCAF997}" type="presOf" srcId="{3FC6C7E7-181F-40D6-A57F-BB57A212C35D}" destId="{300EFDBA-9DF6-4921-82AF-2650747AEAAB}" srcOrd="0" destOrd="0" presId="urn:microsoft.com/office/officeart/2005/8/layout/matrix1"/>
    <dgm:cxn modelId="{F709A677-2959-4C72-8C89-7E5301C74F02}" type="presParOf" srcId="{300EFDBA-9DF6-4921-82AF-2650747AEAAB}" destId="{12309DEC-7851-4A8E-8123-9B7634420221}" srcOrd="0" destOrd="0" presId="urn:microsoft.com/office/officeart/2005/8/layout/matrix1"/>
    <dgm:cxn modelId="{B28BFDD9-95CD-4E92-A287-F1E9CD6D9FCC}" type="presParOf" srcId="{12309DEC-7851-4A8E-8123-9B7634420221}" destId="{571941C1-FB9B-41C0-A47D-C4DD4818CFBD}" srcOrd="0" destOrd="0" presId="urn:microsoft.com/office/officeart/2005/8/layout/matrix1"/>
    <dgm:cxn modelId="{77F44E3D-9521-4458-882C-33FD855AE595}" type="presParOf" srcId="{12309DEC-7851-4A8E-8123-9B7634420221}" destId="{43AA6575-6934-49F5-9B73-1B1C59FD9A81}" srcOrd="1" destOrd="0" presId="urn:microsoft.com/office/officeart/2005/8/layout/matrix1"/>
    <dgm:cxn modelId="{4ACB50FD-3644-47B9-828C-BE8DB20A9322}" type="presParOf" srcId="{12309DEC-7851-4A8E-8123-9B7634420221}" destId="{B50E1282-79E8-4AE8-88DD-E5E6481B508C}" srcOrd="2" destOrd="0" presId="urn:microsoft.com/office/officeart/2005/8/layout/matrix1"/>
    <dgm:cxn modelId="{D12FBD73-E33B-4596-8BED-4ADFE1B3A066}" type="presParOf" srcId="{12309DEC-7851-4A8E-8123-9B7634420221}" destId="{F4AC8F36-3B11-484E-A010-D4663786829D}" srcOrd="3" destOrd="0" presId="urn:microsoft.com/office/officeart/2005/8/layout/matrix1"/>
    <dgm:cxn modelId="{816E6A0D-AD5B-4C1C-ABBB-5EAD22C74C4D}" type="presParOf" srcId="{12309DEC-7851-4A8E-8123-9B7634420221}" destId="{784DD714-63D1-41BC-B272-AC01B2866284}" srcOrd="4" destOrd="0" presId="urn:microsoft.com/office/officeart/2005/8/layout/matrix1"/>
    <dgm:cxn modelId="{6B55D5A0-BA71-4AA4-A0B8-5CFA07E630D1}" type="presParOf" srcId="{12309DEC-7851-4A8E-8123-9B7634420221}" destId="{A0C59DFC-A97E-4084-A50B-EA70A4AA073B}" srcOrd="5" destOrd="0" presId="urn:microsoft.com/office/officeart/2005/8/layout/matrix1"/>
    <dgm:cxn modelId="{018B58DA-0CD9-4F2E-8502-8D20B23D1FCB}" type="presParOf" srcId="{12309DEC-7851-4A8E-8123-9B7634420221}" destId="{12AA81B6-8625-4413-AE2C-05468069CA55}" srcOrd="6" destOrd="0" presId="urn:microsoft.com/office/officeart/2005/8/layout/matrix1"/>
    <dgm:cxn modelId="{765CF286-48B5-42A2-87DF-12BB5690D418}" type="presParOf" srcId="{12309DEC-7851-4A8E-8123-9B7634420221}" destId="{3529EA75-78C8-484E-9902-468C36644EBB}" srcOrd="7" destOrd="0" presId="urn:microsoft.com/office/officeart/2005/8/layout/matrix1"/>
    <dgm:cxn modelId="{BCA9E309-1430-45DF-8544-CC81FF0F70AC}" type="presParOf" srcId="{300EFDBA-9DF6-4921-82AF-2650747AEAAB}" destId="{E12B074F-8681-4852-9AAA-F56EE2C47ACA}" srcOrd="1" destOrd="0" presId="urn:microsoft.com/office/officeart/2005/8/layout/matrix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71941C1-FB9B-41C0-A47D-C4DD4818CFBD}">
      <dsp:nvSpPr>
        <dsp:cNvPr id="0" name=""/>
        <dsp:cNvSpPr/>
      </dsp:nvSpPr>
      <dsp:spPr>
        <a:xfrm rot="16200000">
          <a:off x="1164844" y="-1164844"/>
          <a:ext cx="2983583" cy="5313272"/>
        </a:xfrm>
        <a:prstGeom prst="round1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ctr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S</a:t>
          </a:r>
        </a:p>
      </dsp:txBody>
      <dsp:txXfrm rot="5400000">
        <a:off x="0" y="0"/>
        <a:ext cx="5313272" cy="2237687"/>
      </dsp:txXfrm>
    </dsp:sp>
    <dsp:sp modelId="{B50E1282-79E8-4AE8-88DD-E5E6481B508C}">
      <dsp:nvSpPr>
        <dsp:cNvPr id="0" name=""/>
        <dsp:cNvSpPr/>
      </dsp:nvSpPr>
      <dsp:spPr>
        <a:xfrm>
          <a:off x="5313272" y="0"/>
          <a:ext cx="5313272" cy="2983583"/>
        </a:xfrm>
        <a:prstGeom prst="round1Rect">
          <a:avLst/>
        </a:prstGeom>
        <a:solidFill>
          <a:schemeClr val="accent2">
            <a:hueOff val="4316146"/>
            <a:satOff val="667"/>
            <a:lumOff val="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W</a:t>
          </a:r>
        </a:p>
      </dsp:txBody>
      <dsp:txXfrm>
        <a:off x="5313272" y="0"/>
        <a:ext cx="5313272" cy="2237687"/>
      </dsp:txXfrm>
    </dsp:sp>
    <dsp:sp modelId="{784DD714-63D1-41BC-B272-AC01B2866284}">
      <dsp:nvSpPr>
        <dsp:cNvPr id="0" name=""/>
        <dsp:cNvSpPr/>
      </dsp:nvSpPr>
      <dsp:spPr>
        <a:xfrm rot="10800000">
          <a:off x="0" y="2983583"/>
          <a:ext cx="5313272" cy="2983583"/>
        </a:xfrm>
        <a:prstGeom prst="round1Rect">
          <a:avLst/>
        </a:prstGeom>
        <a:solidFill>
          <a:schemeClr val="accent2">
            <a:hueOff val="8632292"/>
            <a:satOff val="1335"/>
            <a:lumOff val="522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O</a:t>
          </a:r>
        </a:p>
      </dsp:txBody>
      <dsp:txXfrm rot="10800000">
        <a:off x="0" y="3729478"/>
        <a:ext cx="5313272" cy="2237687"/>
      </dsp:txXfrm>
    </dsp:sp>
    <dsp:sp modelId="{12AA81B6-8625-4413-AE2C-05468069CA55}">
      <dsp:nvSpPr>
        <dsp:cNvPr id="0" name=""/>
        <dsp:cNvSpPr/>
      </dsp:nvSpPr>
      <dsp:spPr>
        <a:xfrm rot="5400000">
          <a:off x="6478117" y="1818738"/>
          <a:ext cx="2983583" cy="5313272"/>
        </a:xfrm>
        <a:prstGeom prst="round1Rect">
          <a:avLst/>
        </a:prstGeom>
        <a:solidFill>
          <a:schemeClr val="accent2">
            <a:hueOff val="12948438"/>
            <a:satOff val="2002"/>
            <a:lumOff val="784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91160" tIns="391160" rIns="391160" bIns="391160" numCol="1" spcCol="1270" anchor="t" anchorCtr="0">
          <a:noAutofit/>
        </a:bodyPr>
        <a:lstStyle/>
        <a:p>
          <a:pPr marL="0" lvl="0" indent="0" algn="l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T</a:t>
          </a:r>
        </a:p>
      </dsp:txBody>
      <dsp:txXfrm rot="-5400000">
        <a:off x="5313273" y="3729478"/>
        <a:ext cx="5313272" cy="2237687"/>
      </dsp:txXfrm>
    </dsp:sp>
    <dsp:sp modelId="{E12B074F-8681-4852-9AAA-F56EE2C47ACA}">
      <dsp:nvSpPr>
        <dsp:cNvPr id="0" name=""/>
        <dsp:cNvSpPr/>
      </dsp:nvSpPr>
      <dsp:spPr>
        <a:xfrm>
          <a:off x="3719290" y="2237687"/>
          <a:ext cx="3187963" cy="1491791"/>
        </a:xfrm>
        <a:prstGeom prst="roundRect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9550" tIns="209550" rIns="209550" bIns="209550" numCol="1" spcCol="1270" anchor="ctr" anchorCtr="0">
          <a:noAutofit/>
        </a:bodyPr>
        <a:lstStyle/>
        <a:p>
          <a:pPr marL="0" lvl="0" indent="0" algn="ctr" defTabSz="2444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5500" kern="1200" dirty="0"/>
            <a:t>SWOT</a:t>
          </a:r>
        </a:p>
      </dsp:txBody>
      <dsp:txXfrm>
        <a:off x="3792113" y="2310510"/>
        <a:ext cx="3042317" cy="134614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matrix1">
  <dgm:title val=""/>
  <dgm:desc val=""/>
  <dgm:catLst>
    <dgm:cat type="matrix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3" destOrd="0"/>
      </dgm:cxnLst>
      <dgm:bg/>
      <dgm:whole/>
    </dgm:dataModel>
  </dgm:clrData>
  <dgm:layoutNode name="diagram">
    <dgm:varLst>
      <dgm:chMax val="1"/>
      <dgm:dir/>
      <dgm:animLvl val="ctr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ctrX" for="ch" forName="matrix" refType="w" fact="0.5"/>
      <dgm:constr type="ctrY" for="ch" forName="matrix" refType="h" fact="0.5"/>
      <dgm:constr type="w" for="ch" forName="matrix" refType="w"/>
      <dgm:constr type="h" for="ch" forName="matrix" refType="h"/>
      <dgm:constr type="ctrX" for="ch" forName="centerTile" refType="w" fact="0.5"/>
      <dgm:constr type="ctrY" for="ch" forName="centerTile" refType="h" fact="0.5"/>
      <dgm:constr type="w" for="ch" forName="centerTile" refType="w" fact="0.3"/>
      <dgm:constr type="h" for="ch" forName="centerTile" refType="h" fact="0.25"/>
      <dgm:constr type="primFontSz" for="des" ptType="node" op="equ" val="65"/>
    </dgm:constrLst>
    <dgm:ruleLst/>
    <dgm:choose name="Name0">
      <dgm:if name="Name1" axis="ch" ptType="node" func="cnt" op="gte" val="1">
        <dgm:layoutNode name="matrix">
          <dgm:alg type="composite"/>
          <dgm:shape xmlns:r="http://schemas.openxmlformats.org/officeDocument/2006/relationships" r:blip="">
            <dgm:adjLst/>
          </dgm:shape>
          <dgm:presOf/>
          <dgm:constrLst>
            <dgm:constr type="l" for="ch" forName="tile1"/>
            <dgm:constr type="t" for="ch" forName="tile1"/>
            <dgm:constr type="r" for="ch" forName="tile1" refType="w" fact="0.5"/>
            <dgm:constr type="b" for="ch" forName="tile1" refType="h" fact="0.5"/>
            <dgm:constr type="l" for="ch" forName="tile1text" refType="l" refFor="ch" refForName="tile1"/>
            <dgm:constr type="t" for="ch" forName="tile1text" refType="t" refFor="ch" refForName="tile1"/>
            <dgm:constr type="w" for="ch" forName="tile1text" refType="w" refFor="ch" refForName="tile1"/>
            <dgm:constr type="h" for="ch" forName="tile1text" refType="h" refFor="ch" refForName="tile1" fact="0.75"/>
            <dgm:constr type="r" for="ch" forName="tile2" refType="w"/>
            <dgm:constr type="t" for="ch" forName="tile2"/>
            <dgm:constr type="l" for="ch" forName="tile2" refType="w" fact="0.5"/>
            <dgm:constr type="b" for="ch" forName="tile2" refType="h" fact="0.5"/>
            <dgm:constr type="r" for="ch" forName="tile2text" refType="r" refFor="ch" refForName="tile2"/>
            <dgm:constr type="t" for="ch" forName="tile2text" refType="t" refFor="ch" refForName="tile2"/>
            <dgm:constr type="w" for="ch" forName="tile2text" refType="w" refFor="ch" refForName="tile2"/>
            <dgm:constr type="h" for="ch" forName="tile2text" refType="h" refFor="ch" refForName="tile2" fact="0.75"/>
            <dgm:constr type="l" for="ch" forName="tile3"/>
            <dgm:constr type="b" for="ch" forName="tile3" refType="h"/>
            <dgm:constr type="r" for="ch" forName="tile3" refType="w" fact="0.5"/>
            <dgm:constr type="t" for="ch" forName="tile3" refType="h" fact="0.5"/>
            <dgm:constr type="l" for="ch" forName="tile3text" refType="l" refFor="ch" refForName="tile3"/>
            <dgm:constr type="b" for="ch" forName="tile3text" refType="b" refFor="ch" refForName="tile3"/>
            <dgm:constr type="w" for="ch" forName="tile3text" refType="w" refFor="ch" refForName="tile3"/>
            <dgm:constr type="h" for="ch" forName="tile3text" refType="h" refFor="ch" refForName="tile3" fact="0.75"/>
            <dgm:constr type="r" for="ch" forName="tile4" refType="w"/>
            <dgm:constr type="b" for="ch" forName="tile4" refType="h"/>
            <dgm:constr type="l" for="ch" forName="tile4" refType="w" fact="0.5"/>
            <dgm:constr type="t" for="ch" forName="tile4" refType="h" fact="0.5"/>
            <dgm:constr type="r" for="ch" forName="tile4text" refType="r" refFor="ch" refForName="tile4"/>
            <dgm:constr type="b" for="ch" forName="tile4text" refType="b" refFor="ch" refForName="tile4"/>
            <dgm:constr type="w" for="ch" forName="tile4text" refType="w" refFor="ch" refForName="tile4"/>
            <dgm:constr type="h" for="ch" forName="tile4text" refType="h" refFor="ch" refForName="tile4" fact="0.75"/>
          </dgm:constrLst>
          <dgm:ruleLst/>
          <dgm:layoutNode name="tile1" styleLbl="node1">
            <dgm:alg type="sp"/>
            <dgm:shape xmlns:r="http://schemas.openxmlformats.org/officeDocument/2006/relationships" rot="270" type="round1Rect" r:blip="">
              <dgm:adjLst/>
            </dgm:shape>
            <dgm:choose name="Name2">
              <dgm:if name="Name3" func="var" arg="dir" op="equ" val="norm">
                <dgm:presOf axis="ch ch desOrSelf" ptType="node node node" st="1 1 1" cnt="1 1 0"/>
              </dgm:if>
              <dgm:else name="Name4">
                <dgm:presOf axis="ch ch desOrSelf" ptType="node node node" st="1 2 1" cnt="1 1 0"/>
              </dgm:else>
            </dgm:choose>
            <dgm:constrLst/>
            <dgm:ruleLst/>
          </dgm:layoutNode>
          <dgm:layoutNode name="tile1text" styleLbl="node1">
            <dgm:varLst>
              <dgm:chMax val="0"/>
              <dgm:chPref val="0"/>
              <dgm:bulletEnabled val="1"/>
            </dgm:varLst>
            <dgm:choose name="Name5">
              <dgm:if name="Name6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7">
                <dgm:alg type="tx"/>
              </dgm:else>
            </dgm:choose>
            <dgm:shape xmlns:r="http://schemas.openxmlformats.org/officeDocument/2006/relationships" rot="270" type="rect" r:blip="" hideGeom="1">
              <dgm:adjLst>
                <dgm:adj idx="1" val="0.2"/>
              </dgm:adjLst>
            </dgm:shape>
            <dgm:choose name="Name8">
              <dgm:if name="Name9" func="var" arg="dir" op="equ" val="norm">
                <dgm:presOf axis="ch ch desOrSelf" ptType="node node node" st="1 1 1" cnt="1 1 0"/>
              </dgm:if>
              <dgm:else name="Name10">
                <dgm:presOf axis="ch ch desOrSelf" ptType="node node node" st="1 2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2" styleLbl="node1">
            <dgm:alg type="sp"/>
            <dgm:shape xmlns:r="http://schemas.openxmlformats.org/officeDocument/2006/relationships" type="round1Rect" r:blip="">
              <dgm:adjLst/>
            </dgm:shape>
            <dgm:choose name="Name11">
              <dgm:if name="Name12" func="var" arg="dir" op="equ" val="norm">
                <dgm:presOf axis="ch ch desOrSelf" ptType="node node node" st="1 2 1" cnt="1 1 0"/>
              </dgm:if>
              <dgm:else name="Name13">
                <dgm:presOf axis="ch ch desOrSelf" ptType="node node node" st="1 1 1" cnt="1 1 0"/>
              </dgm:else>
            </dgm:choose>
            <dgm:constrLst/>
            <dgm:ruleLst/>
          </dgm:layoutNode>
          <dgm:layoutNode name="tile2text" styleLbl="node1">
            <dgm:varLst>
              <dgm:chMax val="0"/>
              <dgm:chPref val="0"/>
              <dgm:bulletEnabled val="1"/>
            </dgm:varLst>
            <dgm:choose name="Name14">
              <dgm:if name="Name15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16">
                <dgm:alg type="tx"/>
              </dgm:else>
            </dgm:choose>
            <dgm:shape xmlns:r="http://schemas.openxmlformats.org/officeDocument/2006/relationships" type="rect" r:blip="" hideGeom="1">
              <dgm:adjLst/>
            </dgm:shape>
            <dgm:choose name="Name17">
              <dgm:if name="Name18" func="var" arg="dir" op="equ" val="norm">
                <dgm:presOf axis="ch ch desOrSelf" ptType="node node node" st="1 2 1" cnt="1 1 0"/>
              </dgm:if>
              <dgm:else name="Name19">
                <dgm:presOf axis="ch ch desOrSelf" ptType="node node node" st="1 1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3" styleLbl="node1">
            <dgm:alg type="sp"/>
            <dgm:shape xmlns:r="http://schemas.openxmlformats.org/officeDocument/2006/relationships" rot="180" type="round1Rect" r:blip="">
              <dgm:adjLst/>
            </dgm:shape>
            <dgm:choose name="Name20">
              <dgm:if name="Name21" func="var" arg="dir" op="equ" val="norm">
                <dgm:presOf axis="ch ch desOrSelf" ptType="node node node" st="1 3 1" cnt="1 1 0"/>
              </dgm:if>
              <dgm:else name="Name22">
                <dgm:presOf axis="ch ch desOrSelf" ptType="node node node" st="1 4 1" cnt="1 1 0"/>
              </dgm:else>
            </dgm:choose>
            <dgm:constrLst/>
            <dgm:ruleLst/>
          </dgm:layoutNode>
          <dgm:layoutNode name="tile3text" styleLbl="node1">
            <dgm:varLst>
              <dgm:chMax val="0"/>
              <dgm:chPref val="0"/>
              <dgm:bulletEnabled val="1"/>
            </dgm:varLst>
            <dgm:choose name="Name23">
              <dgm:if name="Name24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25">
                <dgm:alg type="tx"/>
              </dgm:else>
            </dgm:choose>
            <dgm:shape xmlns:r="http://schemas.openxmlformats.org/officeDocument/2006/relationships" rot="180" type="rect" r:blip="" hideGeom="1">
              <dgm:adjLst/>
            </dgm:shape>
            <dgm:choose name="Name26">
              <dgm:if name="Name27" func="var" arg="dir" op="equ" val="norm">
                <dgm:presOf axis="ch ch desOrSelf" ptType="node node node" st="1 3 1" cnt="1 1 0"/>
              </dgm:if>
              <dgm:else name="Name28">
                <dgm:presOf axis="ch ch desOrSelf" ptType="node node node" st="1 4 1" cnt="1 1 0"/>
              </dgm:else>
            </dgm:choose>
            <dgm:constrLst/>
            <dgm:ruleLst>
              <dgm:rule type="primFontSz" val="5" fact="NaN" max="NaN"/>
            </dgm:ruleLst>
          </dgm:layoutNode>
          <dgm:layoutNode name="tile4" styleLbl="node1">
            <dgm:alg type="sp"/>
            <dgm:shape xmlns:r="http://schemas.openxmlformats.org/officeDocument/2006/relationships" rot="90" type="round1Rect" r:blip="">
              <dgm:adjLst/>
            </dgm:shape>
            <dgm:choose name="Name29">
              <dgm:if name="Name30" func="var" arg="dir" op="equ" val="norm">
                <dgm:presOf axis="ch ch desOrSelf" ptType="node node node" st="1 4 1" cnt="1 1 0"/>
              </dgm:if>
              <dgm:else name="Name31">
                <dgm:presOf axis="ch ch desOrSelf" ptType="node node node" st="1 3 1" cnt="1 1 0"/>
              </dgm:else>
            </dgm:choose>
            <dgm:constrLst/>
            <dgm:ruleLst/>
          </dgm:layoutNode>
          <dgm:layoutNode name="tile4text" styleLbl="node1">
            <dgm:varLst>
              <dgm:chMax val="0"/>
              <dgm:chPref val="0"/>
              <dgm:bulletEnabled val="1"/>
            </dgm:varLst>
            <dgm:choose name="Name32">
              <dgm:if name="Name33" axis="root des" func="maxDepth" op="gte" val="3">
                <dgm:alg type="tx">
                  <dgm:param type="txAnchorVert" val="t"/>
                  <dgm:param type="parTxLTRAlign" val="l"/>
                  <dgm:param type="parTxRTLAlign" val="r"/>
                </dgm:alg>
              </dgm:if>
              <dgm:else name="Name34">
                <dgm:alg type="tx"/>
              </dgm:else>
            </dgm:choose>
            <dgm:shape xmlns:r="http://schemas.openxmlformats.org/officeDocument/2006/relationships" rot="90" type="rect" r:blip="" hideGeom="1">
              <dgm:adjLst/>
            </dgm:shape>
            <dgm:choose name="Name35">
              <dgm:if name="Name36" func="var" arg="dir" op="equ" val="norm">
                <dgm:presOf axis="ch ch desOrSelf" ptType="node node node" st="1 4 1" cnt="1 1 0"/>
              </dgm:if>
              <dgm:else name="Name37">
                <dgm:presOf axis="ch ch desOrSelf" ptType="node node node" st="1 3 1" cnt="1 1 0"/>
              </dgm:else>
            </dgm:choose>
            <dgm:constrLst/>
            <dgm:ruleLst>
              <dgm:rule type="primFontSz" val="5" fact="NaN" max="NaN"/>
            </dgm:ruleLst>
          </dgm:layoutNode>
        </dgm:layoutNode>
        <dgm:layoutNode name="centerTile" styleLbl="fgShp">
          <dgm:varLst>
            <dgm:chMax val="0"/>
            <dgm:chPref val="0"/>
          </dgm:varLst>
          <dgm:alg type="tx"/>
          <dgm:shape xmlns:r="http://schemas.openxmlformats.org/officeDocument/2006/relationships" type="roundRect" r:blip="">
            <dgm:adjLst/>
          </dgm:shape>
          <dgm:presOf axis="ch" ptType="node" cnt="1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38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pt-BR" sz="1200"/>
            </a:lvl1pPr>
          </a:lstStyle>
          <a:p>
            <a:pPr rtl="0"/>
            <a:fld id="{5DB32ED1-F310-4D41-8674-6BB1DBCD8C01}" type="datetimeyyyy">
              <a:rPr lang="pt-BR" smtClean="0"/>
              <a:t>2025</a:t>
            </a:fld>
            <a:endParaRPr lang="pt-BR" dirty="0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pt-BR" sz="1200"/>
            </a:lvl1pPr>
          </a:lstStyle>
          <a:p>
            <a:pPr rtl="0"/>
            <a:endParaRPr lang="pt-BR" dirty="0"/>
          </a:p>
        </p:txBody>
      </p:sp>
      <p:sp>
        <p:nvSpPr>
          <p:cNvPr id="5" name="Espaço Reservado para o Número do Slide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pt-BR" sz="1200"/>
            </a:lvl1pPr>
          </a:lstStyle>
          <a:p>
            <a:pPr rtl="0"/>
            <a:fld id="{420BD0AB-C59E-4A46-83D3-F07787446BA0}" type="slidenum">
              <a:rPr lang="pt-BR" smtClean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lang="pt-BR"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o Slide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Espaço Reservado para Notas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 rtlCol="0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01387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m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0" name="Forma livre: Forma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: Forma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rtlCol="0" anchor="ctr" anchorCtr="0">
            <a:noAutofit/>
          </a:bodyPr>
          <a:lstStyle>
            <a:lvl1pPr algn="ctr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orma Livre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/>
          </a:p>
        </p:txBody>
      </p:sp>
      <p:sp>
        <p:nvSpPr>
          <p:cNvPr id="10" name="Forma Livre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0" name="Imagem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6" name="Título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" name="Espaço Reservado para Texto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rtlCol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lang="pt-BR" sz="1800"/>
            </a:lvl1pPr>
          </a:lstStyle>
          <a:p>
            <a:pPr rtl="0"/>
            <a:r>
              <a:rPr lang="pt-BR"/>
              <a:t>Clique para adicionar um subtítulo</a:t>
            </a:r>
          </a:p>
        </p:txBody>
      </p:sp>
      <p:sp>
        <p:nvSpPr>
          <p:cNvPr id="9" name="Espaço Reservado para Conteúdo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 rtlCol="0">
            <a:normAutofit/>
          </a:bodyPr>
          <a:lstStyle>
            <a:lvl1pPr>
              <a:defRPr lang="pt-BR" sz="1800"/>
            </a:lvl1pPr>
            <a:lvl2pPr>
              <a:defRPr lang="pt-BR" sz="1800"/>
            </a:lvl2pPr>
            <a:lvl3pPr>
              <a:defRPr lang="pt-BR" sz="1800"/>
            </a:lvl3pPr>
            <a:lvl4pPr>
              <a:defRPr lang="pt-BR" sz="1800"/>
            </a:lvl4pPr>
            <a:lvl5pPr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Elemento gráfico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49" name="Forma Livre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6" name="Espaço Reservado para Conteúdo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Conteúdo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7" name="Espaço Reservado para o Número do Slide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pic>
        <p:nvPicPr>
          <p:cNvPr id="43" name="Elemento gráfico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Elemento gráfico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m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 rtlCol="0"/>
          <a:lstStyle>
            <a:lvl1pPr algn="ctr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4" name="Espaço Reservado para Conteúdo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echamento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orma livre: Forma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9" name="Forma livre: Forma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9" name="Imagem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6" name="Subtítulo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rtlCol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lang="pt-BR" sz="2400"/>
            </a:lvl1pPr>
            <a:lvl2pPr marL="457200" indent="0" algn="ctr">
              <a:buNone/>
              <a:defRPr lang="pt-BR" sz="2000"/>
            </a:lvl2pPr>
            <a:lvl3pPr marL="914400" indent="0" algn="ctr">
              <a:buNone/>
              <a:defRPr lang="pt-BR" sz="1800"/>
            </a:lvl3pPr>
            <a:lvl4pPr marL="1371600" indent="0" algn="ctr">
              <a:buNone/>
              <a:defRPr lang="pt-BR" sz="1600"/>
            </a:lvl4pPr>
            <a:lvl5pPr marL="1828800" indent="0" algn="ctr">
              <a:buNone/>
              <a:defRPr lang="pt-BR" sz="1600"/>
            </a:lvl5pPr>
            <a:lvl6pPr marL="2286000" indent="0" algn="ctr">
              <a:buNone/>
              <a:defRPr lang="pt-BR" sz="1600"/>
            </a:lvl6pPr>
            <a:lvl7pPr marL="2743200" indent="0" algn="ctr">
              <a:buNone/>
              <a:defRPr lang="pt-BR" sz="1600"/>
            </a:lvl7pPr>
            <a:lvl8pPr marL="3200400" indent="0" algn="ctr">
              <a:buNone/>
              <a:defRPr lang="pt-BR" sz="1600"/>
            </a:lvl8pPr>
            <a:lvl9pPr marL="3657600" indent="0" algn="ctr">
              <a:buNone/>
              <a:defRPr lang="pt-BR" sz="1600"/>
            </a:lvl9pPr>
          </a:lstStyle>
          <a:p>
            <a:pPr rtl="0"/>
            <a:r>
              <a:rPr lang="pt-BR"/>
              <a:t>Clique para adicionar um subtítulo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orma Livre: Forma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9" name="Forma livre: Forma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/>
        <p:txBody>
          <a:bodyPr rtlCol="0" anchor="ctr" anchorCtr="0"/>
          <a:lstStyle>
            <a:defPPr>
              <a:defRPr lang="pt-BR"/>
            </a:def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o Número do Slide 4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orma livre: Forma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8" name="Forma livre: Forma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4" name="Espaço Reservado para o Número do Slide 3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 rtlCol="0"/>
          <a:lstStyle>
            <a:lvl1pPr>
              <a:defRPr lang="pt-BR" sz="3200"/>
            </a:lvl1pPr>
            <a:lvl2pPr>
              <a:defRPr lang="pt-BR" sz="2800"/>
            </a:lvl2pPr>
            <a:lvl3pPr>
              <a:defRPr lang="pt-BR" sz="2400"/>
            </a:lvl3pPr>
            <a:lvl4pPr>
              <a:defRPr lang="pt-BR" sz="2000"/>
            </a:lvl4pPr>
            <a:lvl5pPr>
              <a:defRPr lang="pt-BR" sz="2000"/>
            </a:lvl5pPr>
            <a:lvl6pPr>
              <a:defRPr lang="pt-BR" sz="2000"/>
            </a:lvl6pPr>
            <a:lvl7pPr>
              <a:defRPr lang="pt-BR" sz="2000"/>
            </a:lvl7pPr>
            <a:lvl8pPr>
              <a:defRPr lang="pt-BR" sz="2000"/>
            </a:lvl8pPr>
            <a:lvl9pPr>
              <a:defRPr lang="pt-BR" sz="2000"/>
            </a:lvl9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orma livre: Forma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rtlCol="0" anchor="b"/>
          <a:lstStyle>
            <a:lvl1pPr>
              <a:lnSpc>
                <a:spcPct val="100000"/>
              </a:lnSpc>
              <a:defRPr lang="pt-BR" sz="32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7" name="Espaço Reservado para o Número do Slide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lang="pt-BR">
                <a:latin typeface="+mn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 rtlCol="0"/>
          <a:lstStyle>
            <a:lvl1pPr marL="0" indent="0">
              <a:buNone/>
              <a:defRPr lang="pt-BR" sz="1600"/>
            </a:lvl1pPr>
            <a:lvl2pPr marL="457200" indent="0">
              <a:buNone/>
              <a:defRPr lang="pt-BR" sz="1400"/>
            </a:lvl2pPr>
            <a:lvl3pPr marL="914400" indent="0">
              <a:buNone/>
              <a:defRPr lang="pt-BR" sz="1200"/>
            </a:lvl3pPr>
            <a:lvl4pPr marL="1371600" indent="0">
              <a:buNone/>
              <a:defRPr lang="pt-BR" sz="1000"/>
            </a:lvl4pPr>
            <a:lvl5pPr marL="1828800" indent="0">
              <a:buNone/>
              <a:defRPr lang="pt-BR" sz="1000"/>
            </a:lvl5pPr>
            <a:lvl6pPr marL="2286000" indent="0">
              <a:buNone/>
              <a:defRPr lang="pt-BR" sz="1000"/>
            </a:lvl6pPr>
            <a:lvl7pPr marL="2743200" indent="0">
              <a:buNone/>
              <a:defRPr lang="pt-BR" sz="1000"/>
            </a:lvl7pPr>
            <a:lvl8pPr marL="3200400" indent="0">
              <a:buNone/>
              <a:defRPr lang="pt-BR" sz="1000"/>
            </a:lvl8pPr>
            <a:lvl9pPr marL="3657600" indent="0">
              <a:buNone/>
              <a:defRPr lang="pt-BR" sz="1000"/>
            </a:lvl9pPr>
          </a:lstStyle>
          <a:p>
            <a:pPr lvl="0" rtl="0"/>
            <a:r>
              <a:rPr lang="pt-BR"/>
              <a:t>Clique para adicionar o texto</a:t>
            </a:r>
          </a:p>
        </p:txBody>
      </p:sp>
      <p:sp>
        <p:nvSpPr>
          <p:cNvPr id="3" name="Espaço Reservado para Imagem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rtlCol="0" anchor="t">
            <a:normAutofit/>
          </a:bodyPr>
          <a:lstStyle>
            <a:lvl1pPr marL="0" indent="0" algn="ctr">
              <a:buNone/>
              <a:defRPr lang="pt-BR" sz="2800"/>
            </a:lvl1pPr>
            <a:lvl2pPr marL="457200" indent="0">
              <a:buNone/>
              <a:defRPr lang="pt-BR" sz="2800"/>
            </a:lvl2pPr>
            <a:lvl3pPr marL="914400" indent="0">
              <a:buNone/>
              <a:defRPr lang="pt-BR" sz="2400"/>
            </a:lvl3pPr>
            <a:lvl4pPr marL="1371600" indent="0">
              <a:buNone/>
              <a:defRPr lang="pt-BR" sz="2000"/>
            </a:lvl4pPr>
            <a:lvl5pPr marL="1828800" indent="0">
              <a:buNone/>
              <a:defRPr lang="pt-BR" sz="2000"/>
            </a:lvl5pPr>
            <a:lvl6pPr marL="2286000" indent="0">
              <a:buNone/>
              <a:defRPr lang="pt-BR" sz="2000"/>
            </a:lvl6pPr>
            <a:lvl7pPr marL="2743200" indent="0">
              <a:buNone/>
              <a:defRPr lang="pt-BR" sz="2000"/>
            </a:lvl7pPr>
            <a:lvl8pPr marL="3200400" indent="0">
              <a:buNone/>
              <a:defRPr lang="pt-BR" sz="2000"/>
            </a:lvl8pPr>
            <a:lvl9pPr marL="3657600" indent="0">
              <a:buNone/>
              <a:defRPr lang="pt-BR" sz="2000"/>
            </a:lvl9pPr>
          </a:lstStyle>
          <a:p>
            <a:pPr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upo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orma Livre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8" name="Forma Livre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grpSp>
        <p:nvGrpSpPr>
          <p:cNvPr id="9" name="Grupo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orma Livre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  <p:sp>
          <p:nvSpPr>
            <p:cNvPr id="11" name="Forma Livre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14" name="Imagem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50000"/>
              </a:lnSpc>
              <a:spcBef>
                <a:spcPts val="0"/>
              </a:spcBef>
              <a:defRPr lang="pt-BR" sz="2000"/>
            </a:lvl2pPr>
            <a:lvl3pPr marL="685800">
              <a:lnSpc>
                <a:spcPct val="150000"/>
              </a:lnSpc>
              <a:spcBef>
                <a:spcPts val="0"/>
              </a:spcBef>
              <a:defRPr lang="pt-BR" sz="18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3" name="Espaço Reservado para o Número do Slide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çã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grpSp>
        <p:nvGrpSpPr>
          <p:cNvPr id="18" name="Grupo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orma livre: Forma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15" name="Forma livre: Forma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m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2" name="Título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rtlCol="0" anchor="ctr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8" name="Espaço Reservado para Imagem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 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tângulo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22" name="Retângulo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36" name="Forma Livre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33" name="Forma Livre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lvl="0" algn="ctr" rtl="0"/>
            <a:endParaRPr lang="pt-BR" dirty="0"/>
          </a:p>
        </p:txBody>
      </p:sp>
      <p:sp>
        <p:nvSpPr>
          <p:cNvPr id="4" name="Título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o texto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52" name="Espaço Reservado para Imagem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m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53" name="Forma livre: Forma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9" name="Forma Livre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1" name="Forma Livre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33" name="Imagem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rtlCol="0" anchor="b" anchorCtr="0">
            <a:noAutofit/>
          </a:bodyPr>
          <a:lstStyle>
            <a:lvl1pPr algn="l">
              <a:lnSpc>
                <a:spcPct val="100000"/>
              </a:lnSpc>
              <a:defRPr lang="pt-BR" sz="3600" b="1">
                <a:latin typeface="+mj-lt"/>
                <a:cs typeface="Arial" panose="020B0604020202020204" pitchFamily="34" charset="0"/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3" name="Espaço Reservado para Conteúdo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 rtlCol="0">
            <a:normAutofit/>
          </a:bodyPr>
          <a:lstStyle>
            <a:lvl1pPr>
              <a:spcBef>
                <a:spcPts val="1000"/>
              </a:spcBef>
              <a:defRPr lang="pt-BR" sz="1800"/>
            </a:lvl1pPr>
            <a:lvl2pPr>
              <a:spcBef>
                <a:spcPts val="1000"/>
              </a:spcBef>
              <a:defRPr lang="pt-BR" sz="1800"/>
            </a:lvl2pPr>
            <a:lvl3pPr>
              <a:spcBef>
                <a:spcPts val="1000"/>
              </a:spcBef>
              <a:defRPr lang="pt-BR" sz="1800"/>
            </a:lvl3pPr>
            <a:lvl4pPr>
              <a:spcBef>
                <a:spcPts val="1000"/>
              </a:spcBef>
              <a:defRPr lang="pt-BR" sz="1800"/>
            </a:lvl4pPr>
            <a:lvl5pPr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18" name="Espaço Reservado para o Número do Slide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açã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1" name="Imagem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3" name="Imagem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orma livre: Forma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7" name="Imagem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19" name="Imagem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Espaço Reservado para o Número do Slide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Conteúdo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açã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orma Livre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8" name="Forma Livre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16" name="Forma Livre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Autofit/>
          </a:bodyPr>
          <a:lstStyle>
            <a:defPPr>
              <a:defRPr lang="pt-BR"/>
            </a:defPPr>
          </a:lstStyle>
          <a:p>
            <a:pPr lvl="0" rtl="0"/>
            <a:endParaRPr lang="pt-BR" dirty="0">
              <a:solidFill>
                <a:schemeClr val="tx1"/>
              </a:solidFill>
            </a:endParaRPr>
          </a:p>
        </p:txBody>
      </p:sp>
      <p:sp>
        <p:nvSpPr>
          <p:cNvPr id="20" name="Título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/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19" name="Espaço Reservado para o Número do Slide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3" name="Espaço Reservado para Conteúdo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25" name="Espaço Reservado para Conteúdo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marL="283464" indent="-283464">
              <a:spcBef>
                <a:spcPts val="1000"/>
              </a:spcBef>
              <a:defRPr lang="pt-BR" sz="1800"/>
            </a:lvl2pPr>
            <a:lvl3pPr marL="283464" indent="-283464">
              <a:spcBef>
                <a:spcPts val="1000"/>
              </a:spcBef>
              <a:defRPr lang="pt-BR" sz="1800"/>
            </a:lvl3pPr>
            <a:lvl4pPr marL="283464" indent="-283464">
              <a:spcBef>
                <a:spcPts val="1000"/>
              </a:spcBef>
              <a:defRPr lang="pt-BR" sz="1800"/>
            </a:lvl4pPr>
            <a:lvl5pPr marL="283464"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nha do Temp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tângulo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defPPr>
              <a:defRPr lang="pt-BR"/>
            </a:defPPr>
          </a:lstStyle>
          <a:p>
            <a:pPr algn="ctr" rtl="0"/>
            <a:endParaRPr lang="pt-BR" sz="450" dirty="0"/>
          </a:p>
        </p:txBody>
      </p:sp>
      <p:sp>
        <p:nvSpPr>
          <p:cNvPr id="34" name="Retângulo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pt-BR"/>
            </a:defPPr>
          </a:lstStyle>
          <a:p>
            <a:pPr algn="ctr" rtl="0"/>
            <a:endParaRPr lang="pt-BR" sz="160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 rtlCol="0"/>
          <a:lstStyle>
            <a:lvl1pPr algn="l">
              <a:lnSpc>
                <a:spcPct val="100000"/>
              </a:lnSpc>
              <a:defRPr lang="pt-BR" sz="3600">
                <a:solidFill>
                  <a:schemeClr val="accent6"/>
                </a:solidFill>
              </a:defRPr>
            </a:lvl1pPr>
          </a:lstStyle>
          <a:p>
            <a:pPr rtl="0"/>
            <a:r>
              <a:rPr lang="pt-BR"/>
              <a:t>Clique para adicionar um título</a:t>
            </a:r>
          </a:p>
        </p:txBody>
      </p:sp>
      <p:sp>
        <p:nvSpPr>
          <p:cNvPr id="5" name="Espaço Reservado para Conteúdo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 rtlCol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lang="pt-BR"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lang="pt-BR"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lang="pt-BR"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1000"/>
              </a:spcBef>
              <a:buNone/>
              <a:defRPr lang="pt-BR" sz="1800"/>
            </a:lvl1pPr>
            <a:lvl2pPr indent="-283464">
              <a:spcBef>
                <a:spcPts val="1000"/>
              </a:spcBef>
              <a:defRPr lang="pt-BR" sz="1800"/>
            </a:lvl2pPr>
            <a:lvl3pPr indent="-283464">
              <a:spcBef>
                <a:spcPts val="1000"/>
              </a:spcBef>
              <a:defRPr lang="pt-BR" sz="1800"/>
            </a:lvl3pPr>
            <a:lvl4pPr indent="-283464">
              <a:spcBef>
                <a:spcPts val="1000"/>
              </a:spcBef>
              <a:defRPr lang="pt-BR" sz="1800"/>
            </a:lvl4pPr>
            <a:lvl5pPr indent="-283464">
              <a:spcBef>
                <a:spcPts val="1000"/>
              </a:spcBef>
              <a:defRPr lang="pt-BR" sz="1800"/>
            </a:lvl5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</a:p>
        </p:txBody>
      </p:sp>
      <p:sp>
        <p:nvSpPr>
          <p:cNvPr id="31" name="Espaço Reservado para Imagem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 rtlCol="0">
            <a:noAutofit/>
          </a:bodyPr>
          <a:lstStyle>
            <a:lvl1pPr marL="0" indent="0">
              <a:buNone/>
              <a:defRPr lang="pt-BR" sz="1800"/>
            </a:lvl1pPr>
          </a:lstStyle>
          <a:p>
            <a:pPr lvl="0" rtl="0"/>
            <a:r>
              <a:rPr lang="pt-BR"/>
              <a:t>Clique para adicionar uma imagem</a:t>
            </a:r>
          </a:p>
        </p:txBody>
      </p:sp>
      <p:grpSp>
        <p:nvGrpSpPr>
          <p:cNvPr id="32" name="Grupo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orma livre: Forma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/>
            </a:p>
          </p:txBody>
        </p:sp>
        <p:sp>
          <p:nvSpPr>
            <p:cNvPr id="21" name="Forma livre: Forma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2" name="Forma livre: Forma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  <a:noAutofit/>
            </a:bodyPr>
            <a:lstStyle>
              <a:defPPr>
                <a:defRPr lang="pt-BR"/>
              </a:defPPr>
            </a:lstStyle>
            <a:p>
              <a:pPr lvl="0" rtl="0"/>
              <a:endParaRPr lang="pt-BR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m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pt-BR"/>
              </a:defPPr>
            </a:lstStyle>
            <a:p>
              <a:pPr rtl="0"/>
              <a:endParaRPr lang="pt-BR" dirty="0"/>
            </a:p>
          </p:txBody>
        </p:sp>
      </p:grpSp>
      <p:sp>
        <p:nvSpPr>
          <p:cNvPr id="44" name="Espaço Reservado para o Número do Slide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sum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rma Livre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6" name="Imagem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14" name="Forma Livre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pic>
        <p:nvPicPr>
          <p:cNvPr id="21" name="Imagem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orma Livre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>
            <a:defPPr>
              <a:defRPr lang="pt-BR"/>
            </a:defPPr>
          </a:lstStyle>
          <a:p>
            <a:pPr rtl="0"/>
            <a:endParaRPr lang="pt-BR" dirty="0"/>
          </a:p>
        </p:txBody>
      </p:sp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 rtlCol="0">
            <a:noAutofit/>
          </a:bodyPr>
          <a:lstStyle>
            <a:lvl1pPr algn="l">
              <a:lnSpc>
                <a:spcPct val="100000"/>
              </a:lnSpc>
              <a:defRPr lang="pt-BR" sz="3600" b="1"/>
            </a:lvl1pPr>
          </a:lstStyle>
          <a:p>
            <a:pPr rtl="0"/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0" name="Espaço Reservado para Conteúdo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 rtlCol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lang="pt-BR" sz="2400"/>
            </a:lvl1pPr>
            <a:lvl2pPr marL="347472">
              <a:lnSpc>
                <a:spcPct val="100000"/>
              </a:lnSpc>
              <a:spcBef>
                <a:spcPts val="0"/>
              </a:spcBef>
              <a:defRPr lang="pt-BR" sz="2400"/>
            </a:lvl2pPr>
            <a:lvl3pPr marL="685800">
              <a:lnSpc>
                <a:spcPct val="100000"/>
              </a:lnSpc>
              <a:spcBef>
                <a:spcPts val="0"/>
              </a:spcBef>
              <a:defRPr lang="pt-BR" sz="2400"/>
            </a:lvl3pPr>
          </a:lstStyle>
          <a:p>
            <a:pPr lvl="0" rtl="0"/>
            <a:r>
              <a:rPr lang="pt-BR"/>
              <a:t>Clique para adicionar o texto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</p:txBody>
      </p:sp>
      <p:sp>
        <p:nvSpPr>
          <p:cNvPr id="10" name="Espaço Reservado para Imagem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 rtlCol="0">
            <a:normAutofit/>
          </a:bodyPr>
          <a:lstStyle>
            <a:lvl1pPr marL="0" indent="0">
              <a:buNone/>
              <a:defRPr lang="pt-BR" sz="1800"/>
            </a:lvl1pPr>
          </a:lstStyle>
          <a:p>
            <a:pPr rtl="0"/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20" name="Espaço Reservado para o Número do Slide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 rtlCol="0"/>
          <a:lstStyle>
            <a:lvl1pPr>
              <a:defRPr lang="pt-BR" sz="1600">
                <a:latin typeface="+mj-lt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spaço Reservado para o Número do Slide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pt-BR"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pPr rtl="0"/>
            <a:fld id="{48F63A3B-78C7-47BE-AE5E-E10140E04643}" type="slidenum">
              <a:rPr lang="pt-BR" smtClean="0"/>
              <a:pPr rtl="0"/>
              <a:t>‹nº›</a:t>
            </a:fld>
            <a:endParaRPr lang="pt-BR" dirty="0"/>
          </a:p>
        </p:txBody>
      </p:sp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pt-BR"/>
            </a:defPPr>
          </a:lstStyle>
          <a:p>
            <a:pPr rtl="0"/>
            <a:r>
              <a:rPr lang="pt-BR"/>
              <a:t>Clique para editar o estilo de título Mestre</a:t>
            </a:r>
            <a:endParaRPr lang="pt-BR" dirty="0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pt-BR"/>
            </a:defPPr>
          </a:lstStyle>
          <a:p>
            <a:pPr lvl="0" rtl="0"/>
            <a:r>
              <a:rPr lang="pt-BR"/>
              <a:t>Clique para editar o texto Mestre</a:t>
            </a:r>
          </a:p>
          <a:p>
            <a:pPr lvl="1" rtl="0"/>
            <a:r>
              <a:rPr lang="pt-BR"/>
              <a:t>Segundo nível</a:t>
            </a:r>
          </a:p>
          <a:p>
            <a:pPr lvl="2" rtl="0"/>
            <a:r>
              <a:rPr lang="pt-BR"/>
              <a:t>Terceiro nível</a:t>
            </a:r>
          </a:p>
          <a:p>
            <a:pPr lvl="3" rtl="0"/>
            <a:r>
              <a:rPr lang="pt-BR"/>
              <a:t>Quarto nível</a:t>
            </a:r>
          </a:p>
          <a:p>
            <a:pPr lvl="4" rtl="0"/>
            <a:r>
              <a:rPr lang="pt-BR"/>
              <a:t>Quinto nível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lang="pt-BR"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lang="pt-BR"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pt-BR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22931" y="810227"/>
            <a:ext cx="5746140" cy="3831221"/>
          </a:xfrm>
        </p:spPr>
        <p:txBody>
          <a:bodyPr rtlCol="0" anchor="ctr"/>
          <a:lstStyle>
            <a:defPPr>
              <a:defRPr lang="pt-BR"/>
            </a:defPPr>
          </a:lstStyle>
          <a:p>
            <a:pPr rtl="0"/>
            <a:r>
              <a:rPr lang="pt-BR" dirty="0" err="1"/>
              <a:t>Swot</a:t>
            </a:r>
            <a:r>
              <a:rPr lang="pt-BR" dirty="0"/>
              <a:t> / 5w2h</a:t>
            </a:r>
            <a:br>
              <a:rPr lang="pt-BR" dirty="0"/>
            </a:br>
            <a:br>
              <a:rPr lang="pt-BR" dirty="0"/>
            </a:br>
            <a:r>
              <a:rPr lang="pt-BR" dirty="0" err="1"/>
              <a:t>simplebank</a:t>
            </a:r>
            <a:r>
              <a:rPr lang="pt-BR" dirty="0"/>
              <a:t> system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Espaço Reservado para Conteúdo 9">
            <a:extLst>
              <a:ext uri="{FF2B5EF4-FFF2-40B4-BE49-F238E27FC236}">
                <a16:creationId xmlns:a16="http://schemas.microsoft.com/office/drawing/2014/main" id="{F2E087F9-91DB-E300-997E-5EF550C25BB4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846052049"/>
              </p:ext>
            </p:extLst>
          </p:nvPr>
        </p:nvGraphicFramePr>
        <p:xfrm>
          <a:off x="1373777" y="763572"/>
          <a:ext cx="10626545" cy="596716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13" name="CaixaDeTexto 12">
            <a:extLst>
              <a:ext uri="{FF2B5EF4-FFF2-40B4-BE49-F238E27FC236}">
                <a16:creationId xmlns:a16="http://schemas.microsoft.com/office/drawing/2014/main" id="{569AF3AD-29FA-74E8-61C1-13A14C599817}"/>
              </a:ext>
            </a:extLst>
          </p:cNvPr>
          <p:cNvSpPr txBox="1"/>
          <p:nvPr/>
        </p:nvSpPr>
        <p:spPr>
          <a:xfrm>
            <a:off x="2460394" y="1225483"/>
            <a:ext cx="411008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Origem Multiplataforma (chamados recebidos via Whatsapp, </a:t>
            </a:r>
            <a:r>
              <a:rPr lang="pt-BR" dirty="0" err="1">
                <a:latin typeface="Aptos Narrow" panose="020B0004020202020204" pitchFamily="34" charset="0"/>
              </a:rPr>
              <a:t>forms</a:t>
            </a:r>
            <a:r>
              <a:rPr lang="pt-BR" dirty="0">
                <a:latin typeface="Aptos Narrow" panose="020B0004020202020204" pitchFamily="34" charset="0"/>
              </a:rPr>
              <a:t>, e-mail</a:t>
            </a:r>
          </a:p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Ordenação em prioridade SLA</a:t>
            </a:r>
          </a:p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Notificações de SLA vencendo ou vencidos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Atuação em lote</a:t>
            </a:r>
          </a:p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Níveis de usuários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Excelente controle</a:t>
            </a:r>
          </a:p>
          <a:p>
            <a:pPr marL="342900" indent="-342900">
              <a:buAutoNum type="arabicPeriod"/>
            </a:pPr>
            <a:endParaRPr lang="pt-BR" dirty="0"/>
          </a:p>
        </p:txBody>
      </p:sp>
      <p:sp>
        <p:nvSpPr>
          <p:cNvPr id="14" name="CaixaDeTexto 13">
            <a:extLst>
              <a:ext uri="{FF2B5EF4-FFF2-40B4-BE49-F238E27FC236}">
                <a16:creationId xmlns:a16="http://schemas.microsoft.com/office/drawing/2014/main" id="{2FC49829-2184-636B-A247-94A00A4C6D00}"/>
              </a:ext>
            </a:extLst>
          </p:cNvPr>
          <p:cNvSpPr txBox="1"/>
          <p:nvPr/>
        </p:nvSpPr>
        <p:spPr>
          <a:xfrm>
            <a:off x="7890235" y="1225483"/>
            <a:ext cx="4110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Exige alto nível de acompanhamento da equipe</a:t>
            </a:r>
          </a:p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Quantidade de atuações em uma mesma solicitação exige registro extenso de logs</a:t>
            </a:r>
          </a:p>
          <a:p>
            <a:pPr marL="342900" indent="-342900">
              <a:buAutoNum type="arabicPeriod"/>
            </a:pPr>
            <a:endParaRPr lang="pt-BR" dirty="0">
              <a:latin typeface="Aptos Narrow" panose="020B0004020202020204" pitchFamily="34" charset="0"/>
            </a:endParaRPr>
          </a:p>
          <a:p>
            <a:pPr marL="342900" indent="-342900">
              <a:buAutoNum type="arabicPeriod"/>
            </a:pPr>
            <a:endParaRPr lang="pt-BR" dirty="0"/>
          </a:p>
        </p:txBody>
      </p:sp>
      <p:sp>
        <p:nvSpPr>
          <p:cNvPr id="15" name="CaixaDeTexto 14">
            <a:extLst>
              <a:ext uri="{FF2B5EF4-FFF2-40B4-BE49-F238E27FC236}">
                <a16:creationId xmlns:a16="http://schemas.microsoft.com/office/drawing/2014/main" id="{AA65600B-7C37-8D05-5A04-99C2C5403238}"/>
              </a:ext>
            </a:extLst>
          </p:cNvPr>
          <p:cNvSpPr txBox="1"/>
          <p:nvPr/>
        </p:nvSpPr>
        <p:spPr>
          <a:xfrm>
            <a:off x="2460394" y="4549676"/>
            <a:ext cx="4110087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Mercado Financeiro de crédito consignado é enorme</a:t>
            </a:r>
          </a:p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Grande quantidade de bancos e fintechs disponíveis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Investimentos do Governo em ações voltadas ao incentivo ao crédito (CLT, FGTS, </a:t>
            </a:r>
            <a:r>
              <a:rPr lang="pt-BR" dirty="0" err="1">
                <a:latin typeface="Aptos Narrow" panose="020B0004020202020204" pitchFamily="34" charset="0"/>
              </a:rPr>
              <a:t>etc</a:t>
            </a:r>
            <a:r>
              <a:rPr lang="pt-BR" dirty="0">
                <a:latin typeface="Aptos Narrow" panose="020B0004020202020204" pitchFamily="34" charset="0"/>
              </a:rPr>
              <a:t>)</a:t>
            </a:r>
          </a:p>
        </p:txBody>
      </p:sp>
      <p:sp>
        <p:nvSpPr>
          <p:cNvPr id="16" name="CaixaDeTexto 15">
            <a:extLst>
              <a:ext uri="{FF2B5EF4-FFF2-40B4-BE49-F238E27FC236}">
                <a16:creationId xmlns:a16="http://schemas.microsoft.com/office/drawing/2014/main" id="{0D85378E-2D5C-6D36-B20E-6F0590021FB5}"/>
              </a:ext>
            </a:extLst>
          </p:cNvPr>
          <p:cNvSpPr txBox="1"/>
          <p:nvPr/>
        </p:nvSpPr>
        <p:spPr>
          <a:xfrm>
            <a:off x="7890234" y="4549676"/>
            <a:ext cx="411008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Concorrência acirrada: grande oferta de sistemas de </a:t>
            </a:r>
            <a:r>
              <a:rPr lang="pt-BR" dirty="0" err="1">
                <a:latin typeface="Aptos Narrow" panose="020B0004020202020204" pitchFamily="34" charset="0"/>
              </a:rPr>
              <a:t>HelpDesk</a:t>
            </a:r>
            <a:r>
              <a:rPr lang="pt-BR" dirty="0">
                <a:latin typeface="Aptos Narrow" panose="020B0004020202020204" pitchFamily="34" charset="0"/>
              </a:rPr>
              <a:t> e gerenciamento de chamados</a:t>
            </a:r>
          </a:p>
          <a:p>
            <a:pPr marL="342900" indent="-342900">
              <a:buAutoNum type="arabicPeriod"/>
            </a:pPr>
            <a:r>
              <a:rPr lang="pt-BR" dirty="0">
                <a:latin typeface="Aptos Narrow" panose="020B0004020202020204" pitchFamily="34" charset="0"/>
              </a:rPr>
              <a:t>Ferramentas com controle menos rígido e menos burocracia, com chamados abertos em chat</a:t>
            </a:r>
          </a:p>
          <a:p>
            <a:pPr marL="342900" indent="-342900">
              <a:buAutoNum type="arabicPeriod"/>
            </a:pPr>
            <a:endParaRPr lang="pt-BR" dirty="0">
              <a:latin typeface="Aptos Narrow" panose="020B0004020202020204" pitchFamily="34" charset="0"/>
            </a:endParaRPr>
          </a:p>
          <a:p>
            <a:pPr marL="342900" indent="-342900">
              <a:buAutoNum type="arabicPeriod"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9996159"/>
      </p:ext>
    </p:extLst>
  </p:cSld>
  <p:clrMapOvr>
    <a:masterClrMapping/>
  </p:clrMapOvr>
</p:sld>
</file>

<file path=ppt/theme/theme1.xml><?xml version="1.0" encoding="utf-8"?>
<a:theme xmlns:a="http://schemas.openxmlformats.org/drawingml/2006/main" name="Personalizado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3082_TF78438558_Win32" id="{A0A66991-B50D-4EFF-8B65-B5A110988411}" vid="{FC4C1A53-E1A3-4FF8-9D09-7590C6BEDD1B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www.w3.org/XML/1998/namespace"/>
    <ds:schemaRef ds:uri="http://schemas.microsoft.com/office/2006/documentManagement/types"/>
    <ds:schemaRef ds:uri="http://schemas.microsoft.com/office/2006/metadata/properties"/>
    <ds:schemaRef ds:uri="71af3243-3dd4-4a8d-8c0d-dd76da1f02a5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purl.org/dc/terms/"/>
    <ds:schemaRef ds:uri="230e9df3-be65-4c73-a93b-d1236ebd677e"/>
    <ds:schemaRef ds:uri="16c05727-aa75-4e4a-9b5f-8a80a1165891"/>
    <ds:schemaRef ds:uri="http://schemas.microsoft.com/sharepoint/v3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{FCCF955D-2130-44EB-A496-99963BBF06AD}TF8a9b5915-b8c7-461e-8cdd-693d48b5e323c6a6caed_win32-b6157470412c</Template>
  <TotalTime>82</TotalTime>
  <Words>118</Words>
  <Application>Microsoft Office PowerPoint</Application>
  <PresentationFormat>Widescreen</PresentationFormat>
  <Paragraphs>19</Paragraphs>
  <Slides>2</Slides>
  <Notes>2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8" baseType="lpstr">
      <vt:lpstr>Aptos Narrow</vt:lpstr>
      <vt:lpstr>Arial</vt:lpstr>
      <vt:lpstr>Arial Black</vt:lpstr>
      <vt:lpstr>Calibri</vt:lpstr>
      <vt:lpstr>Sabon Next LT</vt:lpstr>
      <vt:lpstr>Personalizado</vt:lpstr>
      <vt:lpstr>Swot / 5w2h  simplebank system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KAYRON BRUNO CANDIDO</dc:creator>
  <cp:lastModifiedBy>KAYRON BRUNO CANDIDO</cp:lastModifiedBy>
  <cp:revision>1</cp:revision>
  <dcterms:created xsi:type="dcterms:W3CDTF">2025-08-25T22:50:27Z</dcterms:created>
  <dcterms:modified xsi:type="dcterms:W3CDTF">2025-08-26T00:13:14Z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