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8D6369-C6CD-40A9-8176-665F444352FB}">
  <a:tblStyle styleId="{008D6369-C6CD-40A9-8176-665F44435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{008D6369-C6CD-40A9-8176-665F444352FB}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{008D6369-C6CD-40A9-8176-665F444352FB}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