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Roboto-regular.fntdata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4.jpg"/><Relationship Id="rId3" Type="http://schemas.openxmlformats.org/officeDocument/2006/relationships/image" Target="../media/image1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7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1" name="Google Shape;3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5" name="Google Shape;325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5" name="Google Shape;355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6" name="Google Shape;366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8" name="Google Shape;37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2" name="Google Shape;382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4" name="Google Shape;38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9" name="Google Shape;389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0" name="Google Shape;3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8" name="Google Shape;40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16" name="Google Shape;41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3" name="Google Shape;433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7" name="Google Shape;437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9" name="Google Shape;439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2" name="Google Shape;442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Google Shape;448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Google Shape;44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3" name="Google Shape;453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8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6" name="Google Shape;396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Google Shape;399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raining/basics/intents/sending.html#AppChooser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ndroid.com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.html#ACTION_CREATE_DOCU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provider/AlarmClock.html#ACTION_SET_ALARM" TargetMode="External"/><Relationship Id="rId4" Type="http://schemas.openxmlformats.org/officeDocument/2006/relationships/hyperlink" Target="https://developer.android.com/reference/android/provider/MediaStore.html#ACTION_IMAGE_CAPTURE" TargetMode="External"/><Relationship Id="rId5" Type="http://schemas.openxmlformats.org/officeDocument/2006/relationships/hyperlink" Target="https://developer.android.com/reference/android/content/Intent.html#ACTION_CREATE_DOCUMENT" TargetMode="External"/><Relationship Id="rId6" Type="http://schemas.openxmlformats.org/officeDocument/2006/relationships/hyperlink" Target="https://developer.android.com/reference/android/content/Intent.html#ACTION_SEND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content/Intent.html#ACTION_VIEW" TargetMode="External"/><Relationship Id="rId4" Type="http://schemas.openxmlformats.org/officeDocument/2006/relationships/hyperlink" Target="https://developer.android.com/reference/android/content/Intent.html#ACTION_SEND" TargetMode="External"/><Relationship Id="rId5" Type="http://schemas.openxmlformats.org/officeDocument/2006/relationships/hyperlink" Target="https://developer.android.com/reference/android/content/Intent.html#CATEGORY_ALTERNA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android/net/Uri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Relationship Id="rId7" Type="http://schemas.openxmlformats.org/officeDocument/2006/relationships/hyperlink" Target="https://developer.android.com/reference/android/content/Intent.html#CATEGORY_ALTERNATIVE" TargetMode="External"/><Relationship Id="rId8" Type="http://schemas.openxmlformats.org/officeDocument/2006/relationships/hyperlink" Target="https://developer.android.com/training/basics/intents/filt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9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9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9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</a:t>
            </a:r>
            <a:r>
              <a:rPr lang="en">
                <a:solidFill>
                  <a:srgbClr val="FFFFFF"/>
                </a:solidFill>
              </a:rPr>
              <a:t>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/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1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118"/>
          <p:cNvSpPr txBox="1"/>
          <p:nvPr>
            <p:ph idx="1" type="body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</a:t>
            </a:r>
            <a:r>
              <a:rPr lang="en"/>
              <a:t>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</a:t>
            </a:r>
            <a:r>
              <a:rPr lang="en"/>
              <a:t>Intent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3" name="Google Shape;483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/>
          <p:nvPr>
            <p:ph idx="1" type="body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1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1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96"/>
          <p:cNvSpPr txBox="1"/>
          <p:nvPr>
            <p:ph idx="1" type="body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8"/>
          <p:cNvSpPr txBox="1"/>
          <p:nvPr>
            <p:ph idx="1" type="body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b="1" lang="en"/>
              <a:t> </a:t>
            </a:r>
            <a:r>
              <a:rPr lang="en"/>
              <a:t>Starts an Activity of a specific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/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/>
          <p:nvPr>
            <p:ph idx="1" type="body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tart an Activity in another app by describing an action you intend to perform, such as "share an article", "view a map", or "take a picture"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</a:t>
            </a:r>
            <a:r>
              <a:rPr lang="en"/>
              <a:t>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