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328271-12F3-4602-8CA4-6D07555D9F5F}">
  <a:tblStyle styleId="{E6328271-12F3-4602-8CA4-6D07555D9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{E6328271-12F3-4602-8CA4-6D07555D9F5F}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