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71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CCD3-AFE6-41E2-898D-BCAE6B1E86DF}" type="datetimeFigureOut">
              <a:rPr lang="es-ES" smtClean="0"/>
              <a:t>09/10/2016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8ED9-2C47-4E47-9BE3-2F7F77A084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44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CCD3-AFE6-41E2-898D-BCAE6B1E86DF}" type="datetimeFigureOut">
              <a:rPr lang="es-ES" smtClean="0"/>
              <a:t>09/10/2016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8ED9-2C47-4E47-9BE3-2F7F77A084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3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CCD3-AFE6-41E2-898D-BCAE6B1E86DF}" type="datetimeFigureOut">
              <a:rPr lang="es-ES" smtClean="0"/>
              <a:t>09/10/2016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8ED9-2C47-4E47-9BE3-2F7F77A084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14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CCD3-AFE6-41E2-898D-BCAE6B1E86DF}" type="datetimeFigureOut">
              <a:rPr lang="es-ES" smtClean="0"/>
              <a:t>09/10/2016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8ED9-2C47-4E47-9BE3-2F7F77A084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97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CCD3-AFE6-41E2-898D-BCAE6B1E86DF}" type="datetimeFigureOut">
              <a:rPr lang="es-ES" smtClean="0"/>
              <a:t>09/10/2016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8ED9-2C47-4E47-9BE3-2F7F77A084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21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CCD3-AFE6-41E2-898D-BCAE6B1E86DF}" type="datetimeFigureOut">
              <a:rPr lang="es-ES" smtClean="0"/>
              <a:t>09/10/2016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8ED9-2C47-4E47-9BE3-2F7F77A084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57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CCD3-AFE6-41E2-898D-BCAE6B1E86DF}" type="datetimeFigureOut">
              <a:rPr lang="es-ES" smtClean="0"/>
              <a:t>09/10/2016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8ED9-2C47-4E47-9BE3-2F7F77A084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56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CCD3-AFE6-41E2-898D-BCAE6B1E86DF}" type="datetimeFigureOut">
              <a:rPr lang="es-ES" smtClean="0"/>
              <a:t>09/10/2016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8ED9-2C47-4E47-9BE3-2F7F77A084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77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CCD3-AFE6-41E2-898D-BCAE6B1E86DF}" type="datetimeFigureOut">
              <a:rPr lang="es-ES" smtClean="0"/>
              <a:t>09/10/2016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8ED9-2C47-4E47-9BE3-2F7F77A084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43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CCD3-AFE6-41E2-898D-BCAE6B1E86DF}" type="datetimeFigureOut">
              <a:rPr lang="es-ES" smtClean="0"/>
              <a:t>09/10/2016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8ED9-2C47-4E47-9BE3-2F7F77A084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62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CCD3-AFE6-41E2-898D-BCAE6B1E86DF}" type="datetimeFigureOut">
              <a:rPr lang="es-ES" smtClean="0"/>
              <a:t>09/10/2016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8ED9-2C47-4E47-9BE3-2F7F77A084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39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9CCD3-AFE6-41E2-898D-BCAE6B1E86DF}" type="datetimeFigureOut">
              <a:rPr lang="es-ES" smtClean="0"/>
              <a:t>09/10/2016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8ED9-2C47-4E47-9BE3-2F7F77A084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0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/>
          <p:cNvSpPr>
            <a:spLocks noChangeAspect="1"/>
          </p:cNvSpPr>
          <p:nvPr/>
        </p:nvSpPr>
        <p:spPr>
          <a:xfrm>
            <a:off x="7210285" y="5704496"/>
            <a:ext cx="3600000" cy="3600000"/>
          </a:xfrm>
          <a:prstGeom prst="ellipse">
            <a:avLst/>
          </a:prstGeom>
          <a:solidFill>
            <a:srgbClr val="FFCCFF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1810285" y="5704496"/>
            <a:ext cx="3600000" cy="3600000"/>
          </a:xfrm>
          <a:prstGeom prst="ellipse">
            <a:avLst/>
          </a:prstGeom>
          <a:solidFill>
            <a:srgbClr val="FFCCFF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7174285" y="304496"/>
            <a:ext cx="3636000" cy="363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1810285" y="304496"/>
            <a:ext cx="3600000" cy="360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 rot="3600000">
            <a:off x="7561488" y="1408884"/>
            <a:ext cx="360000" cy="28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 rot="-3600000" flipH="1">
            <a:off x="4707334" y="1410342"/>
            <a:ext cx="360000" cy="28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 rot="18000000" flipV="1">
            <a:off x="7561487" y="5354124"/>
            <a:ext cx="360000" cy="28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 rot="3600000" flipH="1" flipV="1">
            <a:off x="4707333" y="5355582"/>
            <a:ext cx="360000" cy="28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810285" y="304496"/>
            <a:ext cx="9000000" cy="9000000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5590285" y="3004496"/>
            <a:ext cx="1440000" cy="360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8650285" y="1763831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3250285" y="1744496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650285" y="7144496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3250285" y="7144496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 rot="19615351">
            <a:off x="8758285" y="299377"/>
            <a:ext cx="504000" cy="3600000"/>
            <a:chOff x="8830285" y="338512"/>
            <a:chExt cx="360000" cy="3601984"/>
          </a:xfrm>
        </p:grpSpPr>
        <p:sp>
          <p:nvSpPr>
            <p:cNvPr id="25" name="Rectángulo 24"/>
            <p:cNvSpPr/>
            <p:nvPr/>
          </p:nvSpPr>
          <p:spPr>
            <a:xfrm>
              <a:off x="8830285" y="338512"/>
              <a:ext cx="360000" cy="180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8830285" y="2140496"/>
              <a:ext cx="360000" cy="180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 rot="2313071">
            <a:off x="3358284" y="299377"/>
            <a:ext cx="504000" cy="3600000"/>
            <a:chOff x="8830285" y="338512"/>
            <a:chExt cx="360000" cy="3601984"/>
          </a:xfrm>
        </p:grpSpPr>
        <p:sp>
          <p:nvSpPr>
            <p:cNvPr id="32" name="Rectángulo 31"/>
            <p:cNvSpPr/>
            <p:nvPr/>
          </p:nvSpPr>
          <p:spPr>
            <a:xfrm>
              <a:off x="8830285" y="338512"/>
              <a:ext cx="360000" cy="180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8830285" y="2140496"/>
              <a:ext cx="360000" cy="180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 rot="3135094">
            <a:off x="8794381" y="5724302"/>
            <a:ext cx="504000" cy="3600000"/>
            <a:chOff x="8830285" y="338512"/>
            <a:chExt cx="360000" cy="3601984"/>
          </a:xfrm>
        </p:grpSpPr>
        <p:sp>
          <p:nvSpPr>
            <p:cNvPr id="35" name="Rectángulo 34"/>
            <p:cNvSpPr/>
            <p:nvPr/>
          </p:nvSpPr>
          <p:spPr>
            <a:xfrm>
              <a:off x="8830285" y="338512"/>
              <a:ext cx="360000" cy="180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8830285" y="2140496"/>
              <a:ext cx="360000" cy="180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 rot="20690075">
            <a:off x="3358284" y="5700238"/>
            <a:ext cx="504000" cy="3600000"/>
            <a:chOff x="8830285" y="338512"/>
            <a:chExt cx="360000" cy="3601984"/>
          </a:xfrm>
        </p:grpSpPr>
        <p:sp>
          <p:nvSpPr>
            <p:cNvPr id="38" name="Rectángulo 37"/>
            <p:cNvSpPr/>
            <p:nvPr/>
          </p:nvSpPr>
          <p:spPr>
            <a:xfrm>
              <a:off x="8830285" y="338512"/>
              <a:ext cx="360000" cy="180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8830285" y="2140496"/>
              <a:ext cx="360000" cy="180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-23186934" y="-7349728"/>
            <a:ext cx="22950226" cy="23083637"/>
            <a:chOff x="-11511502" y="-11464528"/>
            <a:chExt cx="22950226" cy="23083637"/>
          </a:xfrm>
        </p:grpSpPr>
        <p:sp>
          <p:nvSpPr>
            <p:cNvPr id="40" name="Rectángulo 39"/>
            <p:cNvSpPr/>
            <p:nvPr/>
          </p:nvSpPr>
          <p:spPr>
            <a:xfrm>
              <a:off x="-11511502" y="-11464528"/>
              <a:ext cx="22950226" cy="23083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-1080000" y="-3600000"/>
              <a:ext cx="2160000" cy="720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42" name="Rectángulo 41"/>
            <p:cNvSpPr/>
            <p:nvPr/>
          </p:nvSpPr>
          <p:spPr>
            <a:xfrm rot="2700000">
              <a:off x="3003249" y="-7685604"/>
              <a:ext cx="360000" cy="900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43" name="Rectángulo 42"/>
            <p:cNvSpPr/>
            <p:nvPr/>
          </p:nvSpPr>
          <p:spPr>
            <a:xfrm rot="2700000">
              <a:off x="-3359439" y="-1319265"/>
              <a:ext cx="360000" cy="900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44" name="Rectángulo 43"/>
            <p:cNvSpPr/>
            <p:nvPr/>
          </p:nvSpPr>
          <p:spPr>
            <a:xfrm rot="-2700000" flipH="1">
              <a:off x="-3363199" y="-7680735"/>
              <a:ext cx="360000" cy="900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45" name="Rectángulo 44"/>
            <p:cNvSpPr/>
            <p:nvPr/>
          </p:nvSpPr>
          <p:spPr>
            <a:xfrm rot="-2700000" flipH="1">
              <a:off x="3003248" y="-1319265"/>
              <a:ext cx="360000" cy="900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46" name="Elipse 45"/>
            <p:cNvSpPr>
              <a:spLocks noChangeAspect="1"/>
            </p:cNvSpPr>
            <p:nvPr/>
          </p:nvSpPr>
          <p:spPr>
            <a:xfrm>
              <a:off x="5644800" y="-7113139"/>
              <a:ext cx="1440000" cy="14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" name="Elipse 47"/>
            <p:cNvSpPr>
              <a:spLocks noChangeAspect="1"/>
            </p:cNvSpPr>
            <p:nvPr/>
          </p:nvSpPr>
          <p:spPr>
            <a:xfrm>
              <a:off x="-7084750" y="-7113139"/>
              <a:ext cx="1440000" cy="14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9" name="Elipse 48"/>
            <p:cNvSpPr>
              <a:spLocks noChangeAspect="1"/>
            </p:cNvSpPr>
            <p:nvPr/>
          </p:nvSpPr>
          <p:spPr>
            <a:xfrm>
              <a:off x="5644800" y="5631475"/>
              <a:ext cx="1440000" cy="14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0" name="Elipse 49"/>
            <p:cNvSpPr>
              <a:spLocks noChangeAspect="1"/>
            </p:cNvSpPr>
            <p:nvPr/>
          </p:nvSpPr>
          <p:spPr>
            <a:xfrm>
              <a:off x="-7084750" y="5631475"/>
              <a:ext cx="1440000" cy="14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1" name="Elipse 50"/>
            <p:cNvSpPr>
              <a:spLocks noChangeAspect="1"/>
            </p:cNvSpPr>
            <p:nvPr/>
          </p:nvSpPr>
          <p:spPr>
            <a:xfrm>
              <a:off x="1358724" y="-11404800"/>
              <a:ext cx="10080000" cy="10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2" name="Elipse 51"/>
            <p:cNvSpPr>
              <a:spLocks noChangeAspect="1"/>
            </p:cNvSpPr>
            <p:nvPr/>
          </p:nvSpPr>
          <p:spPr>
            <a:xfrm>
              <a:off x="-11511502" y="-11464528"/>
              <a:ext cx="10080000" cy="10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3" name="Elipse 52"/>
            <p:cNvSpPr>
              <a:spLocks noChangeAspect="1"/>
            </p:cNvSpPr>
            <p:nvPr/>
          </p:nvSpPr>
          <p:spPr>
            <a:xfrm>
              <a:off x="1358724" y="1539109"/>
              <a:ext cx="10080000" cy="10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53"/>
            <p:cNvSpPr>
              <a:spLocks noChangeAspect="1"/>
            </p:cNvSpPr>
            <p:nvPr/>
          </p:nvSpPr>
          <p:spPr>
            <a:xfrm>
              <a:off x="-11511502" y="1539109"/>
              <a:ext cx="10080000" cy="10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7" name="Rectángulo 46"/>
          <p:cNvSpPr/>
          <p:nvPr/>
        </p:nvSpPr>
        <p:spPr>
          <a:xfrm>
            <a:off x="5950285" y="1924691"/>
            <a:ext cx="720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94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0</Words>
  <Application>Microsoft Office PowerPoint</Application>
  <PresentationFormat>Papel A3 (297 x 420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rcasado</dc:creator>
  <cp:lastModifiedBy>rcasado</cp:lastModifiedBy>
  <cp:revision>9</cp:revision>
  <dcterms:created xsi:type="dcterms:W3CDTF">2016-10-08T19:53:40Z</dcterms:created>
  <dcterms:modified xsi:type="dcterms:W3CDTF">2016-10-09T19:53:29Z</dcterms:modified>
</cp:coreProperties>
</file>