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3" r:id="rId3"/>
    <p:sldId id="285" r:id="rId4"/>
    <p:sldId id="286" r:id="rId5"/>
    <p:sldId id="341" r:id="rId6"/>
    <p:sldId id="344" r:id="rId7"/>
    <p:sldId id="32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30" autoAdjust="0"/>
    <p:restoredTop sz="94660"/>
  </p:normalViewPr>
  <p:slideViewPr>
    <p:cSldViewPr>
      <p:cViewPr>
        <p:scale>
          <a:sx n="76" d="100"/>
          <a:sy n="76" d="100"/>
        </p:scale>
        <p:origin x="-118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27-Oct-15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27-Oct-15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27-Oct-15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8184" y="2362200"/>
            <a:ext cx="5181600" cy="2286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>
                <a:solidFill>
                  <a:srgbClr val="0070C0"/>
                </a:solidFill>
                <a:latin typeface="Castellar" pitchFamily="18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Castellar" pitchFamily="18" charset="0"/>
              </a:rPr>
            </a:br>
            <a:r>
              <a:rPr lang="en-US" sz="2800" b="1" dirty="0" smtClean="0">
                <a:solidFill>
                  <a:srgbClr val="0070C0"/>
                </a:solidFill>
                <a:latin typeface="Bradley Hand ITC" pitchFamily="66" charset="0"/>
              </a:rPr>
              <a:t>Design and Implementation of </a:t>
            </a:r>
            <a:br>
              <a:rPr lang="en-US" sz="2800" b="1" dirty="0" smtClean="0">
                <a:solidFill>
                  <a:srgbClr val="0070C0"/>
                </a:solidFill>
                <a:latin typeface="Bradley Hand ITC" pitchFamily="66" charset="0"/>
              </a:rPr>
            </a:br>
            <a:r>
              <a:rPr lang="en-US" sz="4000" b="1" dirty="0" smtClean="0">
                <a:solidFill>
                  <a:srgbClr val="0070C0"/>
                </a:solidFill>
                <a:latin typeface="Castellar" pitchFamily="18" charset="0"/>
              </a:rPr>
              <a:t>Physical Facility</a:t>
            </a:r>
            <a:r>
              <a:rPr lang="en-US" sz="4000" b="1" dirty="0">
                <a:solidFill>
                  <a:srgbClr val="0070C0"/>
                </a:solidFill>
                <a:latin typeface="Castellar" pitchFamily="18" charset="0"/>
              </a:rPr>
              <a:t> </a:t>
            </a:r>
            <a:r>
              <a:rPr lang="en-US" sz="4000" b="1" dirty="0" smtClean="0">
                <a:solidFill>
                  <a:srgbClr val="0070C0"/>
                </a:solidFill>
                <a:latin typeface="Castellar" pitchFamily="18" charset="0"/>
              </a:rPr>
              <a:t>Management system of Bard</a:t>
            </a:r>
            <a:endParaRPr lang="en-US" sz="4000" b="1" dirty="0">
              <a:solidFill>
                <a:srgbClr val="0070C0"/>
              </a:solidFill>
              <a:latin typeface="Castellar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609600"/>
            <a:ext cx="8077200" cy="1499616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chemeClr val="tx2">
                    <a:lumMod val="75000"/>
                  </a:schemeClr>
                </a:solidFill>
                <a:latin typeface="Berlin Sans FB" pitchFamily="34" charset="0"/>
              </a:rPr>
              <a:t>Welcome To our Project Presentation On</a:t>
            </a:r>
          </a:p>
        </p:txBody>
      </p:sp>
      <p:sp>
        <p:nvSpPr>
          <p:cNvPr id="4" name="Round Diagonal Corner Rectangle 3"/>
          <p:cNvSpPr/>
          <p:nvPr/>
        </p:nvSpPr>
        <p:spPr>
          <a:xfrm>
            <a:off x="2971800" y="4648200"/>
            <a:ext cx="5943600" cy="1905000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gency FB" pitchFamily="34" charset="0"/>
              </a:rPr>
              <a:t>Supervised By:</a:t>
            </a:r>
          </a:p>
          <a:p>
            <a:pPr algn="ctr"/>
            <a:r>
              <a:rPr lang="en-US" sz="2000" b="1" dirty="0" err="1" smtClean="0"/>
              <a:t>Dipendu</a:t>
            </a:r>
            <a:r>
              <a:rPr lang="en-US" sz="2000" b="1" dirty="0" smtClean="0"/>
              <a:t> Mishra </a:t>
            </a:r>
            <a:endParaRPr lang="en-US" sz="2000" dirty="0" smtClean="0"/>
          </a:p>
          <a:p>
            <a:pPr algn="ctr"/>
            <a:r>
              <a:rPr lang="en-US" sz="1400" b="1" dirty="0" smtClean="0"/>
              <a:t>Project Coordinator</a:t>
            </a:r>
            <a:endParaRPr lang="en-US" sz="1400" dirty="0" smtClean="0"/>
          </a:p>
          <a:p>
            <a:pPr algn="ctr"/>
            <a:r>
              <a:rPr lang="en-US" sz="1400" b="1" dirty="0" smtClean="0"/>
              <a:t>&amp; Senior Lecturer</a:t>
            </a:r>
            <a:endParaRPr lang="en-US" sz="1400" dirty="0" smtClean="0"/>
          </a:p>
          <a:p>
            <a:pPr algn="ctr"/>
            <a:r>
              <a:rPr lang="en-US" sz="1200" b="1" dirty="0" err="1" smtClean="0"/>
              <a:t>Globsyn</a:t>
            </a:r>
            <a:r>
              <a:rPr lang="en-US" sz="1200" b="1" dirty="0" smtClean="0"/>
              <a:t> Technologies Limited, India</a:t>
            </a:r>
            <a:endParaRPr lang="en-US" sz="1200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152400" y="5638800"/>
            <a:ext cx="26670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Date: 28-10-2015</a:t>
            </a:r>
            <a:endParaRPr lang="en-US" sz="2400" dirty="0"/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/>
              <a:t>This project is prepared by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26670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Agency FB" pitchFamily="34" charset="0"/>
              </a:rPr>
              <a:t>Group </a:t>
            </a:r>
            <a:r>
              <a:rPr lang="en-US" sz="2800" dirty="0" smtClean="0">
                <a:latin typeface="Agency FB" pitchFamily="34" charset="0"/>
              </a:rPr>
              <a:t>B, </a:t>
            </a:r>
            <a:r>
              <a:rPr lang="en-US" sz="2800" dirty="0" smtClean="0">
                <a:latin typeface="Agency FB" pitchFamily="34" charset="0"/>
              </a:rPr>
              <a:t>members:</a:t>
            </a:r>
            <a:endParaRPr lang="en-US" sz="2800" dirty="0">
              <a:latin typeface="Agency FB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4945" y="2895600"/>
            <a:ext cx="3886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Noor-E-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Anika</a:t>
            </a:r>
            <a:endParaRPr lang="en-US" sz="3200" b="1" dirty="0" smtClean="0">
              <a:solidFill>
                <a:schemeClr val="accent3">
                  <a:lumMod val="75000"/>
                </a:schemeClr>
              </a:solidFill>
              <a:latin typeface="Chiller" pitchFamily="82" charset="0"/>
            </a:endParaRPr>
          </a:p>
          <a:p>
            <a:pPr algn="ctr"/>
            <a:r>
              <a:rPr lang="en-US" dirty="0" smtClean="0"/>
              <a:t>BARD ID: </a:t>
            </a:r>
            <a:r>
              <a:rPr lang="en-US" dirty="0" smtClean="0"/>
              <a:t>C-11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4876800" y="1263041"/>
            <a:ext cx="2667000" cy="5334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Agency FB" pitchFamily="34" charset="0"/>
              </a:rPr>
              <a:t>Group </a:t>
            </a:r>
            <a:r>
              <a:rPr lang="en-US" sz="2800" dirty="0" smtClean="0">
                <a:latin typeface="Agency FB" pitchFamily="34" charset="0"/>
              </a:rPr>
              <a:t>D, </a:t>
            </a:r>
            <a:r>
              <a:rPr lang="en-US" sz="2800" dirty="0" smtClean="0">
                <a:latin typeface="Agency FB" pitchFamily="34" charset="0"/>
              </a:rPr>
              <a:t>members:</a:t>
            </a:r>
            <a:endParaRPr lang="en-US" sz="2800" dirty="0">
              <a:latin typeface="Agency FB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2057400"/>
            <a:ext cx="3886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Ismail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Hossain</a:t>
            </a:r>
            <a:endParaRPr lang="en-US" sz="3200" b="1" dirty="0" smtClean="0">
              <a:solidFill>
                <a:schemeClr val="accent3">
                  <a:lumMod val="75000"/>
                </a:schemeClr>
              </a:solidFill>
              <a:latin typeface="Chiller" pitchFamily="82" charset="0"/>
            </a:endParaRPr>
          </a:p>
          <a:p>
            <a:pPr algn="ctr"/>
            <a:r>
              <a:rPr lang="en-US" dirty="0" smtClean="0"/>
              <a:t>BARD ID: </a:t>
            </a:r>
            <a:r>
              <a:rPr lang="en-US" dirty="0" smtClean="0"/>
              <a:t>B-07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474945" y="4566259"/>
            <a:ext cx="3886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Sabbir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Ziauddin</a:t>
            </a:r>
            <a:endParaRPr lang="en-US" sz="3200" b="1" dirty="0" smtClean="0">
              <a:solidFill>
                <a:schemeClr val="accent3">
                  <a:lumMod val="75000"/>
                </a:schemeClr>
              </a:solidFill>
              <a:latin typeface="Chiller" pitchFamily="82" charset="0"/>
            </a:endParaRPr>
          </a:p>
          <a:p>
            <a:pPr algn="ctr"/>
            <a:r>
              <a:rPr lang="en-US" dirty="0" smtClean="0"/>
              <a:t>BARD ID: </a:t>
            </a:r>
            <a:r>
              <a:rPr lang="en-US" dirty="0" smtClean="0"/>
              <a:t>A-10</a:t>
            </a:r>
            <a:endParaRPr lang="en-US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474945" y="3771900"/>
            <a:ext cx="3886200" cy="685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Kanika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Majyumder</a:t>
            </a:r>
            <a:endParaRPr lang="en-US" sz="3200" b="1" dirty="0" smtClean="0">
              <a:solidFill>
                <a:schemeClr val="accent3">
                  <a:lumMod val="75000"/>
                </a:schemeClr>
              </a:solidFill>
              <a:latin typeface="Chiller" pitchFamily="82" charset="0"/>
            </a:endParaRPr>
          </a:p>
          <a:p>
            <a:pPr algn="ctr"/>
            <a:r>
              <a:rPr lang="en-US" dirty="0" smtClean="0"/>
              <a:t>BARD ID: </a:t>
            </a:r>
            <a:r>
              <a:rPr lang="en-US" dirty="0" smtClean="0"/>
              <a:t>A-34</a:t>
            </a: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4894545" y="3048000"/>
            <a:ext cx="3886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Shamal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 Chandra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Dey</a:t>
            </a:r>
            <a:endParaRPr lang="en-US" sz="3200" b="1" dirty="0" smtClean="0">
              <a:solidFill>
                <a:schemeClr val="accent3">
                  <a:lumMod val="75000"/>
                </a:schemeClr>
              </a:solidFill>
              <a:latin typeface="Chiller" pitchFamily="82" charset="0"/>
            </a:endParaRPr>
          </a:p>
          <a:p>
            <a:pPr algn="ctr"/>
            <a:r>
              <a:rPr lang="en-US" dirty="0" smtClean="0"/>
              <a:t>BARD ID: </a:t>
            </a:r>
            <a:r>
              <a:rPr lang="en-US" dirty="0" smtClean="0"/>
              <a:t>A-41</a:t>
            </a:r>
            <a:endParaRPr lang="en-US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4876800" y="2057400"/>
            <a:ext cx="3886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Sarah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Fawzia</a:t>
            </a:r>
            <a:endParaRPr lang="en-US" sz="3200" b="1" dirty="0" smtClean="0">
              <a:solidFill>
                <a:schemeClr val="accent3">
                  <a:lumMod val="75000"/>
                </a:schemeClr>
              </a:solidFill>
              <a:latin typeface="Chiller" pitchFamily="82" charset="0"/>
            </a:endParaRPr>
          </a:p>
          <a:p>
            <a:pPr algn="ctr"/>
            <a:r>
              <a:rPr lang="en-US" dirty="0" smtClean="0"/>
              <a:t>BARD ID: </a:t>
            </a:r>
            <a:r>
              <a:rPr lang="en-US" dirty="0" smtClean="0"/>
              <a:t>A-08</a:t>
            </a:r>
            <a:endParaRPr lang="en-US" dirty="0" smtClean="0"/>
          </a:p>
        </p:txBody>
      </p:sp>
      <p:sp>
        <p:nvSpPr>
          <p:cNvPr id="16" name="Rectangle 15"/>
          <p:cNvSpPr/>
          <p:nvPr/>
        </p:nvSpPr>
        <p:spPr>
          <a:xfrm>
            <a:off x="4894545" y="5029200"/>
            <a:ext cx="3886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Kayser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 Ahmed</a:t>
            </a:r>
          </a:p>
          <a:p>
            <a:pPr algn="ctr"/>
            <a:r>
              <a:rPr lang="en-US" dirty="0" smtClean="0"/>
              <a:t>BARD ID: </a:t>
            </a:r>
            <a:r>
              <a:rPr lang="en-US" dirty="0" smtClean="0"/>
              <a:t>B-09</a:t>
            </a:r>
            <a:endParaRPr lang="en-US" dirty="0" smtClean="0"/>
          </a:p>
        </p:txBody>
      </p:sp>
      <p:sp>
        <p:nvSpPr>
          <p:cNvPr id="17" name="Rectangle 16"/>
          <p:cNvSpPr/>
          <p:nvPr/>
        </p:nvSpPr>
        <p:spPr>
          <a:xfrm>
            <a:off x="4876800" y="4038600"/>
            <a:ext cx="3886200" cy="838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Jannatul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Ferdous</a:t>
            </a:r>
            <a:endParaRPr lang="en-US" sz="3200" b="1" dirty="0" smtClean="0">
              <a:solidFill>
                <a:schemeClr val="accent3">
                  <a:lumMod val="75000"/>
                </a:schemeClr>
              </a:solidFill>
              <a:latin typeface="Chiller" pitchFamily="82" charset="0"/>
            </a:endParaRPr>
          </a:p>
          <a:p>
            <a:pPr algn="ctr"/>
            <a:r>
              <a:rPr lang="en-US" dirty="0" smtClean="0"/>
              <a:t>BARD ID: </a:t>
            </a:r>
            <a:r>
              <a:rPr lang="en-US" dirty="0" smtClean="0"/>
              <a:t>C-08</a:t>
            </a:r>
            <a:endParaRPr lang="en-US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457200" y="5608007"/>
            <a:ext cx="38862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Tarjia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Alam</a:t>
            </a: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 </a:t>
            </a:r>
            <a:r>
              <a:rPr lang="en-US" sz="3200" b="1" dirty="0" err="1" smtClean="0">
                <a:solidFill>
                  <a:schemeClr val="accent3">
                    <a:lumMod val="75000"/>
                  </a:schemeClr>
                </a:solidFill>
                <a:latin typeface="Chiller" pitchFamily="82" charset="0"/>
              </a:rPr>
              <a:t>Nisha</a:t>
            </a:r>
            <a:endParaRPr lang="en-US" sz="3200" b="1" dirty="0" smtClean="0">
              <a:solidFill>
                <a:schemeClr val="accent3">
                  <a:lumMod val="75000"/>
                </a:schemeClr>
              </a:solidFill>
              <a:latin typeface="Chiller" pitchFamily="82" charset="0"/>
            </a:endParaRPr>
          </a:p>
          <a:p>
            <a:pPr algn="ctr"/>
            <a:r>
              <a:rPr lang="en-US" dirty="0" smtClean="0"/>
              <a:t>BARD ID: B-10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458200" cy="125272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rPr>
              <a:t> Physical Facility Management System?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9038" y="1776608"/>
            <a:ext cx="8686800" cy="44196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BARD</a:t>
            </a:r>
          </a:p>
          <a:p>
            <a:endParaRPr lang="en-US" sz="2400" dirty="0" smtClean="0"/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Auditoriums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Classes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Conference Rooms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smtClean="0"/>
              <a:t>Labs</a:t>
            </a:r>
          </a:p>
          <a:p>
            <a:pPr algn="ctr"/>
            <a:endParaRPr lang="en-US" sz="2400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rPr>
              <a:t>Functional Requirements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1219200"/>
            <a:ext cx="86868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buFont typeface="Wingdings" pitchFamily="2" charset="2"/>
              <a:buChar char="q"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Training Officer (TO):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Add new facility(s)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Raise new application within date range as per availability of facilities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Confirm/Cancel approved applications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Email Raise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Reset Password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Report Download</a:t>
            </a:r>
          </a:p>
          <a:p>
            <a:pPr lvl="0"/>
            <a:endParaRPr lang="en-US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28600" y="3886200"/>
            <a:ext cx="86868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buFont typeface="Wingdings" pitchFamily="2" charset="2"/>
              <a:buChar char="q"/>
            </a:pPr>
            <a:r>
              <a:rPr lang="en-US" sz="2200" b="1" dirty="0">
                <a:latin typeface="Calibri" pitchFamily="34" charset="0"/>
                <a:cs typeface="Calibri" pitchFamily="34" charset="0"/>
              </a:rPr>
              <a:t>Director of Training (Admin):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Searching booking History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Approve/Reject raised applications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Add/Delete/Block TO users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Reset Password</a:t>
            </a:r>
          </a:p>
          <a:p>
            <a:pPr marL="342900" lvl="0" indent="-342900">
              <a:buFont typeface="Wingdings" pitchFamily="2" charset="2"/>
              <a:buChar char="ü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Report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Download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4419600"/>
          </a:xfrm>
        </p:spPr>
        <p:txBody>
          <a:bodyPr>
            <a:normAutofit/>
          </a:bodyPr>
          <a:lstStyle/>
          <a:p>
            <a:pPr algn="ctr"/>
            <a:r>
              <a:rPr lang="en-US" sz="8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LIVE</a:t>
            </a:r>
            <a:br>
              <a:rPr lang="en-US" sz="8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</a:br>
            <a:r>
              <a:rPr lang="en-US" sz="7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Demonstration</a:t>
            </a:r>
            <a:r>
              <a:rPr lang="en-US" sz="8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 </a:t>
            </a:r>
            <a:r>
              <a:rPr lang="en-US" sz="8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itchFamily="66" charset="0"/>
              </a:rPr>
              <a:t>!!!</a:t>
            </a:r>
            <a:endParaRPr lang="en-US" sz="8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6397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omic Sans MS" pitchFamily="66" charset="0"/>
              </a:rPr>
              <a:t>Limitation of the System</a:t>
            </a:r>
            <a:r>
              <a:rPr lang="en-US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" y="990600"/>
            <a:ext cx="8686800" cy="1600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buFont typeface="Wingdings" pitchFamily="2" charset="2"/>
              <a:buChar char="q"/>
            </a:pPr>
            <a:r>
              <a:rPr lang="en-US" sz="2000" dirty="0" smtClean="0"/>
              <a:t> Only usable inside BARD</a:t>
            </a:r>
            <a:r>
              <a:rPr lang="en-US" sz="2000" dirty="0" smtClean="0"/>
              <a:t>.</a:t>
            </a:r>
          </a:p>
          <a:p>
            <a:pPr lvl="0">
              <a:buFont typeface="Wingdings" pitchFamily="2" charset="2"/>
              <a:buChar char="q"/>
            </a:pPr>
            <a:r>
              <a:rPr lang="en-US" sz="2000" dirty="0" smtClean="0"/>
              <a:t>Role based system.</a:t>
            </a:r>
            <a:endParaRPr lang="en-US" sz="2000" dirty="0" smtClean="0"/>
          </a:p>
          <a:p>
            <a:pPr lvl="0">
              <a:buFont typeface="Wingdings" pitchFamily="2" charset="2"/>
              <a:buChar char="q"/>
            </a:pPr>
            <a:r>
              <a:rPr lang="en-US" sz="2000" dirty="0" smtClean="0"/>
              <a:t> Users of the system should be knowledgeable about the system.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 Not fully supported in Mobile/Smaller sized devices(Not Responsive).</a:t>
            </a:r>
          </a:p>
          <a:p>
            <a:pPr lvl="0">
              <a:buFont typeface="Wingdings" pitchFamily="2" charset="2"/>
              <a:buChar char="q"/>
            </a:pPr>
            <a:endParaRPr lang="en-US" sz="20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2819400"/>
            <a:ext cx="77724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Future Scopes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: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4800" y="3657600"/>
            <a:ext cx="8610600" cy="25908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Wingdings" pitchFamily="2" charset="2"/>
              <a:buChar char="ü"/>
            </a:pPr>
            <a:r>
              <a:rPr lang="en-US" sz="2000" dirty="0" smtClean="0"/>
              <a:t> Available in the Web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/>
              <a:t>Responsive </a:t>
            </a:r>
            <a:r>
              <a:rPr lang="en-US" sz="2000" dirty="0" smtClean="0"/>
              <a:t>Design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Can be update in MVC or upper Frameworks.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 Make this website more Informative for user and also in </a:t>
            </a:r>
            <a:r>
              <a:rPr lang="en-US" sz="2000" dirty="0" err="1" smtClean="0"/>
              <a:t>Bangla</a:t>
            </a:r>
            <a:r>
              <a:rPr lang="en-US" sz="2000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sz="2000" dirty="0" smtClean="0"/>
              <a:t>End User Interaction.</a:t>
            </a:r>
          </a:p>
          <a:p>
            <a:pPr lvl="0"/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:\Kayser\Images\Thesis\thanq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2044" y="381000"/>
            <a:ext cx="8305800" cy="2514600"/>
          </a:xfrm>
          <a:prstGeom prst="rect">
            <a:avLst/>
          </a:prstGeom>
          <a:noFill/>
        </p:spPr>
      </p:pic>
      <p:pic>
        <p:nvPicPr>
          <p:cNvPr id="1026" name="Picture 2" descr="C:\Users\Polo_Dev\Pictures\Questio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044" y="3429000"/>
            <a:ext cx="8305800" cy="305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1032</TotalTime>
  <Words>231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Thatch</vt:lpstr>
      <vt:lpstr> Design and Implementation of  Physical Facility Management system of Bard</vt:lpstr>
      <vt:lpstr>This project is prepared by</vt:lpstr>
      <vt:lpstr> Physical Facility Management System?</vt:lpstr>
      <vt:lpstr>Functional Requirements: </vt:lpstr>
      <vt:lpstr>LIVE Demonstration !!!</vt:lpstr>
      <vt:lpstr>Limitation of the System: 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PCPC</dc:creator>
  <cp:lastModifiedBy>Polo_Dev</cp:lastModifiedBy>
  <cp:revision>137</cp:revision>
  <dcterms:created xsi:type="dcterms:W3CDTF">2006-08-16T00:00:00Z</dcterms:created>
  <dcterms:modified xsi:type="dcterms:W3CDTF">2015-10-27T02:32:19Z</dcterms:modified>
</cp:coreProperties>
</file>