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DAD5A-FA4A-1903-47A0-9D7D2858D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5BEF41-DCFD-2C8B-E6A9-C794022CB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967908-1BE8-2D2C-2EA8-C28E19A2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D81001-2C59-285A-05A7-CBABE6BC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9984CD-324B-EAE3-F519-C95B65EC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52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B376A-6BDB-5C45-5B46-461D0B07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EEF5D3-74FD-057B-6731-C555F2082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82594-DE0B-61DA-0833-1D651C8B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A2DD5-43CF-24A0-32C6-287624AF5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BA953A-7CA5-4C0E-1A03-499AE120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09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6FAF76-70B9-4126-271E-800B56549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8DA061-CAD1-2609-6255-BC7FEF08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26018-D028-9824-9AD9-3647EC3E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29D3A-9075-B83D-CDD9-85DED626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86631-BF4A-2D5B-740D-35400E25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46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F5AF94-5375-F327-18B6-DAB03909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E3352-8D06-BB52-7467-0C1AEBEF6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0EE3A7-0D66-2261-C276-6E6F61FB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9427B-5653-C7CF-7343-00FB6D72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671A3-C829-11F2-2D8E-94074A8C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4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BD3D1-8FCE-3C7F-9F4A-0003D1ED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9A3519-8F46-9A9E-E91A-ECBEBFB9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BC079-5281-EB18-E517-28D83F59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AFDC0E-508E-0A04-0179-7CDE93BE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36A49B-F8F6-8512-E595-1774A407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7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23FB0-7F2D-1935-F6F1-E0EDC8F5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37C97E-9587-CD1B-DDF5-48A4718CB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B7B451-BCC6-0FC2-EA93-963A649B0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482ECA-CD8A-CD34-86E5-111CA511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E81AA1-A7D4-5320-C951-6792F599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A040C3-7030-4C17-3D81-4BDB9C2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5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058F6-DE68-8D95-3B03-E1B2FEDC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19E438-66C9-B62C-FDE2-F983AAB8A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7C302F-1657-59EF-B7BB-CEECBC126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FA5770-2F09-7D64-26C7-0661F01BC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271133-6DA6-E9D9-2FE3-B74C6FC91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B046617-3CA7-5765-66AB-E05D8152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E1B3C9-2C07-81B5-6789-C382C2B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35D755-571D-9A9F-D216-15EF21EF3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900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466DDD-161C-C953-AEA8-EF7EFBF6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2C9E94E-E55A-52DA-95D0-C4115CC1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5C64C55-6945-5B81-2596-10A22FBB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4F6F93-6127-9E1C-0AEB-CF5CD265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87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6E6176-76B3-75B2-1110-E21AC8E5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10701A-D727-485B-273C-DF9BAF2F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B450B3-23F3-464E-55EE-D68F0DEB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82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2AD25-646D-6418-C0A5-BB3BC0A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1FE5C-98B9-543D-8EE6-721D52118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226EA8-6C00-F5B5-AF64-A1064A731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724271-D874-C795-733A-51CFBFB4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F2EE5-B940-B277-7F47-97FD4190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AB6E46-6E42-CA07-AAA4-97EE150F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05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193247-1727-A21C-8719-18F784A9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5774F41-13F1-F21D-6764-0A5957707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94FED3-BE16-A102-F038-7A4083132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B0874-A6B2-3B69-C58A-8B52C1BC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F11D4-A5D2-02E5-5947-D2ADB78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69199-E5CD-D5C0-48F9-415F27E4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0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D9F8105-14EA-A100-49C6-1885531E9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31FBB6-010F-1D08-06EF-F0BC3D6D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7E7AB1-14AF-ED2F-334C-AF6C25C82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30D22-1E8F-42D1-B8C0-0E7F1A24BF3F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0B8E3-7188-E990-6FF6-998B84963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E0C7D-1540-5D98-B2E5-6CFCB53AB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8273-AB38-4E6D-B7C4-83A8AA6D50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46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1D08E98-92DA-7E1E-2612-2D4E30948277}"/>
              </a:ext>
            </a:extLst>
          </p:cNvPr>
          <p:cNvGrpSpPr/>
          <p:nvPr/>
        </p:nvGrpSpPr>
        <p:grpSpPr>
          <a:xfrm>
            <a:off x="419100" y="238125"/>
            <a:ext cx="11458575" cy="6324600"/>
            <a:chOff x="419100" y="238125"/>
            <a:chExt cx="11458575" cy="63246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1C0D84D-F624-731C-4FB3-D2A13B7FA31D}"/>
                </a:ext>
              </a:extLst>
            </p:cNvPr>
            <p:cNvSpPr/>
            <p:nvPr/>
          </p:nvSpPr>
          <p:spPr>
            <a:xfrm>
              <a:off x="419100" y="238125"/>
              <a:ext cx="11325225" cy="6324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FD3675A-8B94-FB8F-5612-5FFE193C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72" b="39167"/>
            <a:stretch/>
          </p:blipFill>
          <p:spPr>
            <a:xfrm>
              <a:off x="800100" y="3809849"/>
              <a:ext cx="3925751" cy="2346858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8C6EE48-927E-D699-A773-259F5412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08" t="25000" r="6089" b="36527"/>
            <a:stretch/>
          </p:blipFill>
          <p:spPr>
            <a:xfrm>
              <a:off x="800100" y="476250"/>
              <a:ext cx="3925751" cy="231862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8027BBB-0835-F40C-4169-30AD3E55B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89" b="17163"/>
            <a:stretch/>
          </p:blipFill>
          <p:spPr>
            <a:xfrm>
              <a:off x="5920514" y="2822957"/>
              <a:ext cx="4972180" cy="3333750"/>
            </a:xfrm>
            <a:prstGeom prst="rect">
              <a:avLst/>
            </a:prstGeom>
          </p:spPr>
        </p:pic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02BB8B5E-40C4-32B2-E876-AD311F5CC081}"/>
                </a:ext>
              </a:extLst>
            </p:cNvPr>
            <p:cNvSpPr/>
            <p:nvPr/>
          </p:nvSpPr>
          <p:spPr>
            <a:xfrm rot="16200000">
              <a:off x="2386738" y="3078597"/>
              <a:ext cx="752475" cy="44752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矢印: 右 10">
              <a:extLst>
                <a:ext uri="{FF2B5EF4-FFF2-40B4-BE49-F238E27FC236}">
                  <a16:creationId xmlns:a16="http://schemas.microsoft.com/office/drawing/2014/main" id="{13281423-3A72-CADA-8984-3F45D58A1FEC}"/>
                </a:ext>
              </a:extLst>
            </p:cNvPr>
            <p:cNvSpPr/>
            <p:nvPr/>
          </p:nvSpPr>
          <p:spPr>
            <a:xfrm>
              <a:off x="4895850" y="1322284"/>
              <a:ext cx="605564" cy="62655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C4A8858-501C-CB16-12C4-078A94747572}"/>
                </a:ext>
              </a:extLst>
            </p:cNvPr>
            <p:cNvSpPr txBox="1"/>
            <p:nvPr/>
          </p:nvSpPr>
          <p:spPr>
            <a:xfrm>
              <a:off x="5785715" y="1127728"/>
              <a:ext cx="60919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6000" b="1" dirty="0"/>
                <a:t>Shaking Robot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15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侑輝 片山</dc:creator>
  <cp:lastModifiedBy>侑輝 片山</cp:lastModifiedBy>
  <cp:revision>3</cp:revision>
  <dcterms:created xsi:type="dcterms:W3CDTF">2024-10-07T05:37:38Z</dcterms:created>
  <dcterms:modified xsi:type="dcterms:W3CDTF">2024-10-08T03:57:09Z</dcterms:modified>
</cp:coreProperties>
</file>