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b4a265580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b4a265580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b4a265580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b4a265580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4a265580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4a265580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4a26558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4a26558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4a265580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4a265580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4a26558a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4a26558a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4a2655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4a2655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4a26558a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4a26558a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 sans numéro de page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364456" y="416378"/>
            <a:ext cx="66999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34A1"/>
              </a:buClr>
              <a:buSzPts val="19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364456" y="1200151"/>
            <a:ext cx="7536600" cy="3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235869" y="419696"/>
            <a:ext cx="4957800" cy="10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34A1"/>
              </a:buClr>
              <a:buSzPts val="1900"/>
              <a:buFont typeface="Arial"/>
              <a:buNone/>
              <a:defRPr sz="1900" cap="none">
                <a:solidFill>
                  <a:srgbClr val="E934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 avec numéro de page">
  <p:cSld name="Titre et contenu avec numéro de pag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364456" y="416378"/>
            <a:ext cx="66999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34A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364456" y="1200151"/>
            <a:ext cx="7536600" cy="3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0" y="4790803"/>
            <a:ext cx="91440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titre">
  <p:cSld name="Intertitr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222090" y="2308451"/>
            <a:ext cx="66999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34A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fin">
  <p:cSld name="Diapositive de fi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1364456" y="416378"/>
            <a:ext cx="66999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34A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que avec logo">
  <p:cSld name="Graphique avec log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que sans logo">
  <p:cSld name="Graphique sans log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/>
          <p:nvPr/>
        </p:nvSpPr>
        <p:spPr>
          <a:xfrm>
            <a:off x="0" y="-72958"/>
            <a:ext cx="9236400" cy="521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e de titre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34A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9250" rtl="0">
              <a:spcBef>
                <a:spcPts val="800"/>
              </a:spcBef>
              <a:spcAft>
                <a:spcPts val="0"/>
              </a:spcAft>
              <a:buSzPts val="1900"/>
              <a:buChar char="•"/>
              <a:defRPr/>
            </a:lvl1pPr>
            <a:lvl2pPr marL="914400" lvl="1" indent="-32385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2pPr>
            <a:lvl3pPr marL="1371600" lvl="2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64456" y="416378"/>
            <a:ext cx="66999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34A1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E934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64456" y="1200151"/>
            <a:ext cx="7536600" cy="3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9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Migration experiences</a:t>
            </a:r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u="sng"/>
              <a:t>First of all</a:t>
            </a:r>
            <a:endParaRPr u="sng"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9250" algn="l" rtl="0">
              <a:spcBef>
                <a:spcPts val="800"/>
              </a:spcBef>
              <a:spcAft>
                <a:spcPts val="0"/>
              </a:spcAft>
              <a:buSzPts val="1900"/>
              <a:buChar char="-"/>
            </a:pPr>
            <a:r>
              <a:rPr lang="nl"/>
              <a:t>Stay positive</a:t>
            </a:r>
            <a:endParaRPr/>
          </a:p>
          <a:p>
            <a:pPr marL="457200" lvl="0" indent="-349250" algn="l" rtl="0">
              <a:spcBef>
                <a:spcPts val="800"/>
              </a:spcBef>
              <a:spcAft>
                <a:spcPts val="0"/>
              </a:spcAft>
              <a:buSzPts val="1900"/>
              <a:buChar char="-"/>
            </a:pPr>
            <a:r>
              <a:rPr lang="nl"/>
              <a:t>Different levels of technological literacy</a:t>
            </a:r>
            <a:endParaRPr/>
          </a:p>
          <a:p>
            <a:pPr marL="457200" lvl="0" indent="-349250" algn="l" rtl="0">
              <a:spcBef>
                <a:spcPts val="800"/>
              </a:spcBef>
              <a:spcAft>
                <a:spcPts val="0"/>
              </a:spcAft>
              <a:buSzPts val="1900"/>
              <a:buChar char="-"/>
            </a:pPr>
            <a:r>
              <a:rPr lang="nl"/>
              <a:t>It is our goal to help them migrate, not be the service desk</a:t>
            </a:r>
            <a:endParaRPr/>
          </a:p>
          <a:p>
            <a:pPr marL="1778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u="sng"/>
              <a:t>Mobile phone migrations</a:t>
            </a:r>
            <a:endParaRPr u="sng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9250" algn="l" rtl="0">
              <a:spcBef>
                <a:spcPts val="800"/>
              </a:spcBef>
              <a:spcAft>
                <a:spcPts val="0"/>
              </a:spcAft>
              <a:buSzPts val="1900"/>
              <a:buChar char="-"/>
            </a:pPr>
            <a:r>
              <a:rPr lang="nl"/>
              <a:t>Private phone?</a:t>
            </a:r>
            <a:endParaRPr/>
          </a:p>
          <a:p>
            <a:pPr marL="457200" lvl="0" indent="-349250" algn="l" rtl="0">
              <a:spcBef>
                <a:spcPts val="800"/>
              </a:spcBef>
              <a:spcAft>
                <a:spcPts val="0"/>
              </a:spcAft>
              <a:buSzPts val="1900"/>
              <a:buChar char="-"/>
            </a:pPr>
            <a:r>
              <a:rPr lang="nl"/>
              <a:t>Company phone?</a:t>
            </a:r>
            <a:endParaRPr/>
          </a:p>
          <a:p>
            <a:pPr marL="914400" lvl="1" indent="-323850" algn="l" rtl="0">
              <a:spcBef>
                <a:spcPts val="400"/>
              </a:spcBef>
              <a:spcAft>
                <a:spcPts val="0"/>
              </a:spcAft>
              <a:buSzPts val="1500"/>
              <a:buChar char="-"/>
            </a:pPr>
            <a:r>
              <a:rPr lang="nl"/>
              <a:t>Samsung A34</a:t>
            </a:r>
            <a:endParaRPr/>
          </a:p>
          <a:p>
            <a:pPr marL="914400" lvl="1" indent="-323850" algn="l" rtl="0">
              <a:spcBef>
                <a:spcPts val="400"/>
              </a:spcBef>
              <a:spcAft>
                <a:spcPts val="0"/>
              </a:spcAft>
              <a:buSzPts val="1500"/>
              <a:buChar char="-"/>
            </a:pPr>
            <a:r>
              <a:rPr lang="nl"/>
              <a:t>Samsung A54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u="sng"/>
              <a:t>Private phone</a:t>
            </a:r>
            <a:endParaRPr u="sng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9250" algn="l" rtl="0">
              <a:spcBef>
                <a:spcPts val="800"/>
              </a:spcBef>
              <a:spcAft>
                <a:spcPts val="0"/>
              </a:spcAft>
              <a:buSzPts val="1900"/>
              <a:buChar char="-"/>
            </a:pPr>
            <a:r>
              <a:rPr lang="nl"/>
              <a:t>Reset company portal</a:t>
            </a:r>
            <a:endParaRPr/>
          </a:p>
          <a:p>
            <a:pPr marL="457200" lvl="0" indent="-349250" algn="l" rtl="0">
              <a:spcBef>
                <a:spcPts val="800"/>
              </a:spcBef>
              <a:spcAft>
                <a:spcPts val="0"/>
              </a:spcAft>
              <a:buSzPts val="1900"/>
              <a:buChar char="-"/>
            </a:pPr>
            <a:r>
              <a:rPr lang="nl"/>
              <a:t>Follow instructions</a:t>
            </a:r>
            <a:endParaRPr/>
          </a:p>
          <a:p>
            <a:pPr marL="457200" lvl="0" indent="-349250" algn="l" rtl="0">
              <a:spcBef>
                <a:spcPts val="800"/>
              </a:spcBef>
              <a:spcAft>
                <a:spcPts val="0"/>
              </a:spcAft>
              <a:buSzPts val="1900"/>
              <a:buChar char="-"/>
            </a:pPr>
            <a:r>
              <a:rPr lang="nl"/>
              <a:t>! Use new account to login !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8925" y="1276388"/>
            <a:ext cx="1380725" cy="309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u="sng"/>
              <a:t>Company phone</a:t>
            </a:r>
            <a:endParaRPr u="sng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nl" b="1" u="sng"/>
              <a:t>2 models encountered</a:t>
            </a:r>
            <a:endParaRPr b="1" u="sng"/>
          </a:p>
          <a:p>
            <a:pPr marL="457200" lvl="0" indent="-349250" algn="l" rtl="0">
              <a:spcBef>
                <a:spcPts val="800"/>
              </a:spcBef>
              <a:spcAft>
                <a:spcPts val="0"/>
              </a:spcAft>
              <a:buSzPts val="1900"/>
              <a:buChar char="-"/>
            </a:pPr>
            <a:r>
              <a:rPr lang="nl"/>
              <a:t>Samsung A54 =&gt; Full factory reset was the only option (At that time)</a:t>
            </a:r>
            <a:endParaRPr/>
          </a:p>
          <a:p>
            <a:pPr marL="457200" lvl="0" indent="-349250" algn="l" rtl="0">
              <a:spcBef>
                <a:spcPts val="800"/>
              </a:spcBef>
              <a:spcAft>
                <a:spcPts val="0"/>
              </a:spcAft>
              <a:buSzPts val="1900"/>
              <a:buChar char="-"/>
            </a:pPr>
            <a:r>
              <a:rPr lang="nl"/>
              <a:t>Samsung A34 =&gt; No possible way to transfer company portal at the time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u="sng"/>
              <a:t>Computer migrations</a:t>
            </a:r>
            <a:endParaRPr u="sng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44600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nl" b="1" u="sng"/>
              <a:t>Common checks</a:t>
            </a:r>
            <a:endParaRPr b="1" u="sng"/>
          </a:p>
          <a:p>
            <a:pPr marL="457200" lvl="0" indent="-349250" algn="l" rtl="0">
              <a:spcBef>
                <a:spcPts val="800"/>
              </a:spcBef>
              <a:spcAft>
                <a:spcPts val="0"/>
              </a:spcAft>
              <a:buSzPts val="1900"/>
              <a:buChar char="-"/>
            </a:pPr>
            <a:r>
              <a:rPr lang="nl"/>
              <a:t>T2T watcher =&gt; If buttons are clickable, the migration has at least been started IF not wizard needs to appear</a:t>
            </a:r>
            <a:endParaRPr/>
          </a:p>
          <a:p>
            <a:pPr marL="457200" lvl="0" indent="-349250" algn="l" rtl="0">
              <a:spcBef>
                <a:spcPts val="800"/>
              </a:spcBef>
              <a:spcAft>
                <a:spcPts val="0"/>
              </a:spcAft>
              <a:buSzPts val="1900"/>
              <a:buChar char="-"/>
            </a:pPr>
            <a:r>
              <a:rPr lang="nl"/>
              <a:t>User needs to use temp account for teams and outlook</a:t>
            </a:r>
            <a:endParaRPr/>
          </a:p>
          <a:p>
            <a:pPr marL="457200" lvl="0" indent="-349250" algn="l" rtl="0">
              <a:spcBef>
                <a:spcPts val="800"/>
              </a:spcBef>
              <a:spcAft>
                <a:spcPts val="0"/>
              </a:spcAft>
              <a:buSzPts val="1900"/>
              <a:buChar char="-"/>
            </a:pPr>
            <a:r>
              <a:rPr lang="nl"/>
              <a:t>User still uses old account for Sharepoint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550" y="3031350"/>
            <a:ext cx="4104400" cy="17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u="sng"/>
              <a:t>Edge cases</a:t>
            </a:r>
            <a:endParaRPr u="sng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9250" algn="l" rtl="0">
              <a:spcBef>
                <a:spcPts val="800"/>
              </a:spcBef>
              <a:spcAft>
                <a:spcPts val="0"/>
              </a:spcAft>
              <a:buSzPts val="1900"/>
              <a:buChar char="-"/>
            </a:pPr>
            <a:r>
              <a:rPr lang="nl"/>
              <a:t>Migration wizard not appearing =&gt; Wait until 12h otherwise tell them to contact service desk</a:t>
            </a:r>
            <a:endParaRPr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49250" algn="l" rtl="0">
              <a:spcBef>
                <a:spcPts val="800"/>
              </a:spcBef>
              <a:spcAft>
                <a:spcPts val="0"/>
              </a:spcAft>
              <a:buSzPts val="1900"/>
              <a:buChar char="-"/>
            </a:pPr>
            <a:r>
              <a:rPr lang="nl"/>
              <a:t>2 Onedrives (old MINFIN , new Onedrive) =&gt; Onedrives should clone themselves, we only work in the NEW Onedrive from now on!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u="sng"/>
              <a:t>Important</a:t>
            </a:r>
            <a:endParaRPr u="sng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9250" algn="l" rtl="0">
              <a:spcBef>
                <a:spcPts val="800"/>
              </a:spcBef>
              <a:spcAft>
                <a:spcPts val="0"/>
              </a:spcAft>
              <a:buSzPts val="1900"/>
              <a:buChar char="-"/>
            </a:pPr>
            <a:r>
              <a:rPr lang="nl"/>
              <a:t>Temp mail =&gt; Permanent! Old mail will be deleted!</a:t>
            </a:r>
            <a:endParaRPr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49250" algn="l" rtl="0">
              <a:spcBef>
                <a:spcPts val="800"/>
              </a:spcBef>
              <a:spcAft>
                <a:spcPts val="0"/>
              </a:spcAft>
              <a:buSzPts val="1900"/>
              <a:buChar char="-"/>
            </a:pPr>
            <a:r>
              <a:rPr lang="nl"/>
              <a:t>Old Onedrive will be deleted!</a:t>
            </a:r>
            <a:endParaRPr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49250" algn="l" rtl="0">
              <a:spcBef>
                <a:spcPts val="800"/>
              </a:spcBef>
              <a:spcAft>
                <a:spcPts val="0"/>
              </a:spcAft>
              <a:buSzPts val="1900"/>
              <a:buChar char="-"/>
            </a:pPr>
            <a:r>
              <a:rPr lang="nl"/>
              <a:t>Mailboxes are migrated but Teams conv. are not (groups are being migrated)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nl" sz="800"/>
              <a:t>*For now old mails can be used in teams, new Teams allows simultaneous access (2 channel communication!)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FIN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nl"/>
              <a:t>GOOD LUCK!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T">
  <a:themeElements>
    <a:clrScheme name="FIN CHARTE ICT">
      <a:dk1>
        <a:srgbClr val="5A5B5E"/>
      </a:dk1>
      <a:lt1>
        <a:srgbClr val="FFFFFF"/>
      </a:lt1>
      <a:dk2>
        <a:srgbClr val="A7A7A7"/>
      </a:dk2>
      <a:lt2>
        <a:srgbClr val="FFFFFF"/>
      </a:lt2>
      <a:accent1>
        <a:srgbClr val="E934A1"/>
      </a:accent1>
      <a:accent2>
        <a:srgbClr val="5A5B5E"/>
      </a:accent2>
      <a:accent3>
        <a:srgbClr val="F5384D"/>
      </a:accent3>
      <a:accent4>
        <a:srgbClr val="FF6E83"/>
      </a:accent4>
      <a:accent5>
        <a:srgbClr val="00A4C9"/>
      </a:accent5>
      <a:accent6>
        <a:srgbClr val="75C3A5"/>
      </a:accent6>
      <a:hlink>
        <a:srgbClr val="1F88CF"/>
      </a:hlink>
      <a:folHlink>
        <a:srgbClr val="1F88C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650ce75f-b860-462d-8c8d-f0259979760d}" enabled="1" method="Standard" siteId="{4cfa3947-0301-459b-ac3c-e75051e34764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ICT</vt:lpstr>
      <vt:lpstr>Migration experiences</vt:lpstr>
      <vt:lpstr>First of all</vt:lpstr>
      <vt:lpstr>Mobile phone migrations</vt:lpstr>
      <vt:lpstr>Private phone</vt:lpstr>
      <vt:lpstr>Company phone</vt:lpstr>
      <vt:lpstr>Computer migrations</vt:lpstr>
      <vt:lpstr>Edge cases</vt:lpstr>
      <vt:lpstr>Important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experiences</dc:title>
  <cp:revision>2</cp:revision>
  <dcterms:modified xsi:type="dcterms:W3CDTF">2024-01-30T16:50:31Z</dcterms:modified>
</cp:coreProperties>
</file>