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04D9-460C-4324-A27E-37E2D30ABA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CB7E-8E61-4BF0-8475-38333577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04D9-460C-4324-A27E-37E2D30ABA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CB7E-8E61-4BF0-8475-38333577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1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04D9-460C-4324-A27E-37E2D30ABA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CB7E-8E61-4BF0-8475-38333577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04D9-460C-4324-A27E-37E2D30ABA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CB7E-8E61-4BF0-8475-38333577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04D9-460C-4324-A27E-37E2D30ABA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CB7E-8E61-4BF0-8475-38333577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04D9-460C-4324-A27E-37E2D30ABA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CB7E-8E61-4BF0-8475-38333577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04D9-460C-4324-A27E-37E2D30ABA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CB7E-8E61-4BF0-8475-38333577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04D9-460C-4324-A27E-37E2D30ABA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CB7E-8E61-4BF0-8475-38333577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4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04D9-460C-4324-A27E-37E2D30ABA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CB7E-8E61-4BF0-8475-38333577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3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04D9-460C-4324-A27E-37E2D30ABA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CB7E-8E61-4BF0-8475-38333577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7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04D9-460C-4324-A27E-37E2D30ABA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CB7E-8E61-4BF0-8475-38333577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04D9-460C-4324-A27E-37E2D30ABA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ACB7E-8E61-4BF0-8475-38333577D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819922" y="1782929"/>
            <a:ext cx="7785717" cy="242509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55118" y="284086"/>
            <a:ext cx="3043188" cy="2373298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386617" y="5431667"/>
            <a:ext cx="2636668" cy="8788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4899304" y="4748086"/>
            <a:ext cx="1615736" cy="683581"/>
          </a:xfrm>
          <a:prstGeom prst="round2Same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LIBRARY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94844" y="3269951"/>
            <a:ext cx="1376038" cy="754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66406" y="3269951"/>
            <a:ext cx="1376038" cy="754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23282" y="3269951"/>
            <a:ext cx="1376038" cy="754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51720" y="3289187"/>
            <a:ext cx="1376038" cy="754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080158" y="3289187"/>
            <a:ext cx="1376038" cy="754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023282" y="1873196"/>
            <a:ext cx="1376038" cy="6924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979049" y="2492701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PRIME</a:t>
            </a:r>
            <a:endParaRPr lang="en-US" dirty="0"/>
          </a:p>
        </p:txBody>
      </p:sp>
      <p:cxnSp>
        <p:nvCxnSpPr>
          <p:cNvPr id="31" name="Elbow Connector 30"/>
          <p:cNvCxnSpPr>
            <a:stCxn id="7" idx="0"/>
            <a:endCxn id="27" idx="2"/>
          </p:cNvCxnSpPr>
          <p:nvPr/>
        </p:nvCxnSpPr>
        <p:spPr>
          <a:xfrm rot="5400000" flipH="1" flipV="1">
            <a:off x="3830715" y="1389365"/>
            <a:ext cx="704296" cy="3056876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0"/>
            <a:endCxn id="27" idx="2"/>
          </p:cNvCxnSpPr>
          <p:nvPr/>
        </p:nvCxnSpPr>
        <p:spPr>
          <a:xfrm rot="5400000" flipH="1" flipV="1">
            <a:off x="4594934" y="2153584"/>
            <a:ext cx="704296" cy="1528438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8" idx="0"/>
            <a:endCxn id="27" idx="2"/>
          </p:cNvCxnSpPr>
          <p:nvPr/>
        </p:nvCxnSpPr>
        <p:spPr>
          <a:xfrm rot="5400000" flipH="1" flipV="1">
            <a:off x="5359153" y="2917803"/>
            <a:ext cx="704296" cy="12700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0"/>
            <a:endCxn id="27" idx="2"/>
          </p:cNvCxnSpPr>
          <p:nvPr/>
        </p:nvCxnSpPr>
        <p:spPr>
          <a:xfrm rot="16200000" flipV="1">
            <a:off x="6113754" y="2163202"/>
            <a:ext cx="723532" cy="1528438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7" idx="2"/>
            <a:endCxn id="10" idx="0"/>
          </p:cNvCxnSpPr>
          <p:nvPr/>
        </p:nvCxnSpPr>
        <p:spPr>
          <a:xfrm rot="16200000" flipH="1">
            <a:off x="6877973" y="1398983"/>
            <a:ext cx="723532" cy="3056876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277559" y="426128"/>
            <a:ext cx="906997" cy="62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RTU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261497" y="443884"/>
            <a:ext cx="906997" cy="62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RTU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243962" y="426127"/>
            <a:ext cx="906997" cy="62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RTU</a:t>
            </a:r>
            <a:endParaRPr lang="en-US" dirty="0"/>
          </a:p>
        </p:txBody>
      </p:sp>
      <p:cxnSp>
        <p:nvCxnSpPr>
          <p:cNvPr id="44" name="Elbow Connector 43"/>
          <p:cNvCxnSpPr>
            <a:stCxn id="40" idx="4"/>
            <a:endCxn id="27" idx="0"/>
          </p:cNvCxnSpPr>
          <p:nvPr/>
        </p:nvCxnSpPr>
        <p:spPr>
          <a:xfrm rot="16200000" flipH="1">
            <a:off x="4808364" y="970258"/>
            <a:ext cx="825631" cy="980243"/>
          </a:xfrm>
          <a:prstGeom prst="bentConnector3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4"/>
            <a:endCxn id="27" idx="0"/>
          </p:cNvCxnSpPr>
          <p:nvPr/>
        </p:nvCxnSpPr>
        <p:spPr>
          <a:xfrm rot="5400000">
            <a:off x="5309212" y="1467411"/>
            <a:ext cx="807875" cy="3695"/>
          </a:xfrm>
          <a:prstGeom prst="bentConnector3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2" idx="4"/>
            <a:endCxn id="27" idx="0"/>
          </p:cNvCxnSpPr>
          <p:nvPr/>
        </p:nvCxnSpPr>
        <p:spPr>
          <a:xfrm rot="5400000">
            <a:off x="5791565" y="967300"/>
            <a:ext cx="825632" cy="986160"/>
          </a:xfrm>
          <a:prstGeom prst="bentConnector3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3320162" y="625419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MODBUS</a:t>
            </a:r>
            <a:endParaRPr lang="en-US" dirty="0"/>
          </a:p>
        </p:txBody>
      </p:sp>
      <p:cxnSp>
        <p:nvCxnSpPr>
          <p:cNvPr id="54" name="Straight Connector 53"/>
          <p:cNvCxnSpPr>
            <a:stCxn id="7" idx="2"/>
          </p:cNvCxnSpPr>
          <p:nvPr/>
        </p:nvCxnSpPr>
        <p:spPr>
          <a:xfrm>
            <a:off x="2654425" y="4024553"/>
            <a:ext cx="3052747" cy="72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2"/>
          </p:cNvCxnSpPr>
          <p:nvPr/>
        </p:nvCxnSpPr>
        <p:spPr>
          <a:xfrm>
            <a:off x="4182863" y="4024553"/>
            <a:ext cx="1524309" cy="72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8" idx="2"/>
          </p:cNvCxnSpPr>
          <p:nvPr/>
        </p:nvCxnSpPr>
        <p:spPr>
          <a:xfrm flipH="1">
            <a:off x="5707172" y="4024553"/>
            <a:ext cx="4129" cy="72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2"/>
          </p:cNvCxnSpPr>
          <p:nvPr/>
        </p:nvCxnSpPr>
        <p:spPr>
          <a:xfrm flipH="1">
            <a:off x="5707172" y="4043789"/>
            <a:ext cx="1532567" cy="704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2"/>
          </p:cNvCxnSpPr>
          <p:nvPr/>
        </p:nvCxnSpPr>
        <p:spPr>
          <a:xfrm flipH="1">
            <a:off x="5707172" y="4043789"/>
            <a:ext cx="3061005" cy="704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Srivatsan</dc:creator>
  <cp:lastModifiedBy>Akshay Srivatsan</cp:lastModifiedBy>
  <cp:revision>7</cp:revision>
  <dcterms:created xsi:type="dcterms:W3CDTF">2015-04-27T23:20:49Z</dcterms:created>
  <dcterms:modified xsi:type="dcterms:W3CDTF">2015-04-27T23:48:08Z</dcterms:modified>
</cp:coreProperties>
</file>