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" y="1803728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009" y="242231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5170" y="366487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4238366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2555" y="4156440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87551" y="358712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1228516" y="1865928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1228516" y="422471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1264582" y="534756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2" y="303677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770" y="363005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998" y="5347566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5" y="128144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009" y="4764519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9534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1209962" y="4793645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132931" y="307819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" y="472699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840901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 square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2 star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circle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heart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02287" y="2420329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3 square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2 circle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triangle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5425" y="4056389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 heart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square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2 circle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1 triangle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449731" y="5519891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 square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2 star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triangle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1 heart</a:t>
            </a: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8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8074" y="6267351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396038" y="5713430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2 square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3 square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1 square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2 square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2 star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2 star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1 circle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2 circle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2 circle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1063150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1 heart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2 heart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1 heart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1 triangle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1 triangle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1 triangle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4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 5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  4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3 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8746E9-09C7-DEDD-ADE3-29A19219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54" y="2122372"/>
            <a:ext cx="534702" cy="5086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D62AA7B-1486-B9BE-68EA-CE991B6DBE72}"/>
              </a:ext>
            </a:extLst>
          </p:cNvPr>
          <p:cNvSpPr/>
          <p:nvPr/>
        </p:nvSpPr>
        <p:spPr>
          <a:xfrm>
            <a:off x="2822854" y="2139897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FC104CE9-7C50-8FED-3D54-94AB8BB23E84}"/>
              </a:ext>
            </a:extLst>
          </p:cNvPr>
          <p:cNvSpPr/>
          <p:nvPr/>
        </p:nvSpPr>
        <p:spPr>
          <a:xfrm>
            <a:off x="3416600" y="2184572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A4E48-4CA8-CEFC-388D-845D9B50897E}"/>
              </a:ext>
            </a:extLst>
          </p:cNvPr>
          <p:cNvSpPr/>
          <p:nvPr/>
        </p:nvSpPr>
        <p:spPr>
          <a:xfrm>
            <a:off x="2235093" y="165811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F628B-E0CA-1D7F-7D7F-2BE20F5A8D97}"/>
              </a:ext>
            </a:extLst>
          </p:cNvPr>
          <p:cNvSpPr/>
          <p:nvPr/>
        </p:nvSpPr>
        <p:spPr>
          <a:xfrm>
            <a:off x="3404615" y="1658117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36878-AD4F-39ED-BA92-793DA442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89" y="1600085"/>
            <a:ext cx="534702" cy="5086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6FE117-9B1E-FDCD-5BE1-4F92029994BA}"/>
              </a:ext>
            </a:extLst>
          </p:cNvPr>
          <p:cNvSpPr/>
          <p:nvPr/>
        </p:nvSpPr>
        <p:spPr>
          <a:xfrm>
            <a:off x="2243611" y="291342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30BD12-645F-C978-1B64-4AD77F8D9780}"/>
              </a:ext>
            </a:extLst>
          </p:cNvPr>
          <p:cNvSpPr/>
          <p:nvPr/>
        </p:nvSpPr>
        <p:spPr>
          <a:xfrm>
            <a:off x="2221772" y="3527878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BC67536-E4F4-5945-3382-B49FC68AAB5C}"/>
              </a:ext>
            </a:extLst>
          </p:cNvPr>
          <p:cNvSpPr/>
          <p:nvPr/>
        </p:nvSpPr>
        <p:spPr>
          <a:xfrm>
            <a:off x="2831372" y="290636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AE242F-6ECD-0DB7-BFCD-DE2CEAE0CB4E}"/>
              </a:ext>
            </a:extLst>
          </p:cNvPr>
          <p:cNvSpPr/>
          <p:nvPr/>
        </p:nvSpPr>
        <p:spPr>
          <a:xfrm>
            <a:off x="2826944" y="352787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C62A7A-AC45-FAFA-C905-913ECC44C181}"/>
              </a:ext>
            </a:extLst>
          </p:cNvPr>
          <p:cNvSpPr/>
          <p:nvPr/>
        </p:nvSpPr>
        <p:spPr>
          <a:xfrm>
            <a:off x="3413133" y="292662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68E4E61-C5B2-8EB4-9EB4-F6E11930A2C9}"/>
              </a:ext>
            </a:extLst>
          </p:cNvPr>
          <p:cNvSpPr/>
          <p:nvPr/>
        </p:nvSpPr>
        <p:spPr>
          <a:xfrm>
            <a:off x="3329533" y="3569297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art 37">
            <a:extLst>
              <a:ext uri="{FF2B5EF4-FFF2-40B4-BE49-F238E27FC236}">
                <a16:creationId xmlns:a16="http://schemas.microsoft.com/office/drawing/2014/main" id="{24DADF88-1D56-8223-D73C-E80A5AC1DF4A}"/>
              </a:ext>
            </a:extLst>
          </p:cNvPr>
          <p:cNvSpPr/>
          <p:nvPr/>
        </p:nvSpPr>
        <p:spPr>
          <a:xfrm>
            <a:off x="2255178" y="436338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4EDEBA43-5FB3-AF74-91F2-B9A711A72935}"/>
              </a:ext>
            </a:extLst>
          </p:cNvPr>
          <p:cNvSpPr/>
          <p:nvPr/>
        </p:nvSpPr>
        <p:spPr>
          <a:xfrm>
            <a:off x="2230008" y="493686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2E6FCD-C259-1661-17FA-E4C16BC37C84}"/>
              </a:ext>
            </a:extLst>
          </p:cNvPr>
          <p:cNvSpPr/>
          <p:nvPr/>
        </p:nvSpPr>
        <p:spPr>
          <a:xfrm>
            <a:off x="2832563" y="4854942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77E1B2-948D-3101-9D9E-CA98FCB8CEFC}"/>
              </a:ext>
            </a:extLst>
          </p:cNvPr>
          <p:cNvSpPr/>
          <p:nvPr/>
        </p:nvSpPr>
        <p:spPr>
          <a:xfrm>
            <a:off x="3417559" y="4285626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art 49">
            <a:extLst>
              <a:ext uri="{FF2B5EF4-FFF2-40B4-BE49-F238E27FC236}">
                <a16:creationId xmlns:a16="http://schemas.microsoft.com/office/drawing/2014/main" id="{56755466-81C1-336B-DFE7-30B92496683D}"/>
              </a:ext>
            </a:extLst>
          </p:cNvPr>
          <p:cNvSpPr/>
          <p:nvPr/>
        </p:nvSpPr>
        <p:spPr>
          <a:xfrm>
            <a:off x="3458524" y="492321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6DE8C2-6253-A7B3-7F73-CEFA4562125E}"/>
              </a:ext>
            </a:extLst>
          </p:cNvPr>
          <p:cNvSpPr/>
          <p:nvPr/>
        </p:nvSpPr>
        <p:spPr>
          <a:xfrm>
            <a:off x="2864778" y="4328558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104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Kayvan Shah</cp:lastModifiedBy>
  <cp:revision>20</cp:revision>
  <dcterms:created xsi:type="dcterms:W3CDTF">2016-02-11T22:41:22Z</dcterms:created>
  <dcterms:modified xsi:type="dcterms:W3CDTF">2022-09-11T11:05:00Z</dcterms:modified>
</cp:coreProperties>
</file>