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5" r:id="rId3"/>
    <p:sldId id="291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85"/>
            <p14:sldId id="291"/>
            <p14:sldId id="289"/>
          </p14:sldIdLst>
        </p14:section>
        <p14:section name="Search for 3D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Sunny Days </a:t>
            </a:r>
            <a:br>
              <a:rPr lang="en-US" dirty="0"/>
            </a:br>
            <a:r>
              <a:rPr lang="en-US" dirty="0"/>
              <a:t>“You Are My </a:t>
            </a:r>
            <a:r>
              <a:rPr lang="en-US" dirty="0" err="1"/>
              <a:t>Sunshine”Challenge</a:t>
            </a:r>
            <a:br>
              <a:rPr lang="en-US" dirty="0"/>
            </a:br>
            <a:r>
              <a:rPr lang="en-US" dirty="0"/>
              <a:t>NASA </a:t>
            </a:r>
            <a:r>
              <a:rPr lang="en-US" dirty="0" err="1"/>
              <a:t>SpaceApps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124"/>
            <a:ext cx="9144000" cy="1287675"/>
          </a:xfrm>
        </p:spPr>
        <p:txBody>
          <a:bodyPr/>
          <a:lstStyle/>
          <a:p>
            <a:r>
              <a:rPr lang="en-US" dirty="0"/>
              <a:t>Joseph Sleiman, </a:t>
            </a:r>
            <a:r>
              <a:rPr lang="en-US" dirty="0" err="1"/>
              <a:t>Kuenzang</a:t>
            </a:r>
            <a:r>
              <a:rPr lang="en-US" dirty="0"/>
              <a:t> Losel &amp; Lilli </a:t>
            </a:r>
            <a:r>
              <a:rPr lang="en-US" dirty="0" err="1"/>
              <a:t>Freischem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2EDCB-C75F-4A59-82F9-46A3AF6F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38" y="4561961"/>
            <a:ext cx="430530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096875-D949-41FC-8C55-A840213BA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0294174" y="641996"/>
            <a:ext cx="1000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86" y="641997"/>
            <a:ext cx="9560287" cy="962025"/>
          </a:xfrm>
        </p:spPr>
        <p:txBody>
          <a:bodyPr/>
          <a:lstStyle/>
          <a:p>
            <a:r>
              <a:rPr lang="en-US" sz="4000" dirty="0"/>
              <a:t>Sunny Days Mobile App – Home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FB488-7CB7-49F8-AE02-762B4D352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294174" y="641996"/>
            <a:ext cx="1000125" cy="96202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8F66CB6-DF84-4077-822F-251625DA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266" y="1768992"/>
            <a:ext cx="4082318" cy="40361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Requesting user input for meteorological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Blue button next to coordinates requests GPS access that automatically inputs the user’s geolocation coordinates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Press “View Results” to visualise data in graph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Press “red question mark” button to see definitions of each parameter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1BD626-84E6-4088-82F2-A3A0215B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62" y="1520131"/>
            <a:ext cx="2333410" cy="4833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65A66-3ECF-4BD1-98AA-2B86E5B7F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096" y="1520130"/>
            <a:ext cx="2375225" cy="483389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EDD2A-F380-4D0F-869D-7F4A969D5E86}"/>
              </a:ext>
            </a:extLst>
          </p:cNvPr>
          <p:cNvCxnSpPr/>
          <p:nvPr/>
        </p:nvCxnSpPr>
        <p:spPr>
          <a:xfrm>
            <a:off x="7341833" y="3429000"/>
            <a:ext cx="416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8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86" y="641997"/>
            <a:ext cx="10784197" cy="962025"/>
          </a:xfrm>
        </p:spPr>
        <p:txBody>
          <a:bodyPr/>
          <a:lstStyle/>
          <a:p>
            <a:r>
              <a:rPr lang="en-US" sz="4000" dirty="0"/>
              <a:t>Sunny Days Mobile App -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FB488-7CB7-49F8-AE02-762B4D352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294174" y="641996"/>
            <a:ext cx="1000125" cy="96202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8F66CB6-DF84-4077-822F-251625DA1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11BB7-886F-4F9A-83ED-9002F389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01" y="1523577"/>
            <a:ext cx="2363609" cy="4833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B19C99-AC6A-4166-B428-2D520CCB9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124" y="1483627"/>
            <a:ext cx="2417085" cy="4913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95EDE5-50F6-4805-A54D-91C114E61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023" y="1473331"/>
            <a:ext cx="2406424" cy="501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009370-A63A-4BB9-ABAC-1188C4D2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4550" y="1483627"/>
            <a:ext cx="2461194" cy="50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0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87" y="641997"/>
            <a:ext cx="6607946" cy="962025"/>
          </a:xfrm>
        </p:spPr>
        <p:txBody>
          <a:bodyPr/>
          <a:lstStyle/>
          <a:p>
            <a:r>
              <a:rPr lang="en-US" dirty="0"/>
              <a:t>Sunny Days Mobile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FB488-7CB7-49F8-AE02-762B4D352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294174" y="641996"/>
            <a:ext cx="1000125" cy="96202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8F66CB6-DF84-4077-822F-251625DA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808" y="1894827"/>
            <a:ext cx="5589688" cy="1287675"/>
          </a:xfrm>
        </p:spPr>
        <p:txBody>
          <a:bodyPr/>
          <a:lstStyle/>
          <a:p>
            <a:r>
              <a:rPr lang="en-GB" dirty="0"/>
              <a:t>User can request multiple parameters (from the 8 available) and have line-series graphs depicted for each metric via Chart.js</a:t>
            </a:r>
          </a:p>
          <a:p>
            <a:endParaRPr lang="en-GB" dirty="0"/>
          </a:p>
          <a:p>
            <a:r>
              <a:rPr lang="en-GB" dirty="0"/>
              <a:t>Units for each metric are included</a:t>
            </a:r>
          </a:p>
          <a:p>
            <a:endParaRPr lang="en-GB" dirty="0"/>
          </a:p>
          <a:p>
            <a:r>
              <a:rPr lang="en-GB" dirty="0"/>
              <a:t>X axis changes depending on temporal resolution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6F66A-ED01-4E53-8126-7611B6519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94" y="1604021"/>
            <a:ext cx="2339194" cy="4743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3F0AE8-B92C-417C-AEF0-C5F3DDA2F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737" y="1604021"/>
            <a:ext cx="2371801" cy="47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921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119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Get Started with 3D</vt:lpstr>
      <vt:lpstr>Sunny Days  “You Are My Sunshine”Challenge NASA SpaceApps</vt:lpstr>
      <vt:lpstr>Sunny Days Mobile App – Home Page </vt:lpstr>
      <vt:lpstr>Sunny Days Mobile App - Parameters</vt:lpstr>
      <vt:lpstr>Sunny Days 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Sunny Days  “You Are My Sunshine”Challenge NASA SpaceApps</dc:title>
  <dc:creator>Joseph Sleiman</dc:creator>
  <cp:lastModifiedBy>Joseph Sleiman</cp:lastModifiedBy>
  <cp:revision>1</cp:revision>
  <dcterms:created xsi:type="dcterms:W3CDTF">2021-10-03T19:37:24Z</dcterms:created>
  <dcterms:modified xsi:type="dcterms:W3CDTF">2021-10-03T20:47:04Z</dcterms:modified>
</cp:coreProperties>
</file>