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1" r:id="rId4"/>
    <p:sldId id="264" r:id="rId5"/>
    <p:sldId id="27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1" d="100"/>
          <a:sy n="41" d="100"/>
        </p:scale>
        <p:origin x="96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fld id="{158D5BA5-73EB-4283-B4D2-932A05D5340F}" type="datetimeFigureOut">
              <a:rPr lang="en-US" smtClean="0"/>
              <a:t>7/2/2021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3F86AC2-930A-44DA-9DEE-30D4B80CA477}" type="slidenum">
              <a:rPr lang="en-US" smtClean="0"/>
              <a:t>‹Nº›</a:t>
            </a:fld>
            <a:endParaRPr lang="en-US"/>
          </a:p>
        </p:txBody>
      </p:sp>
    </p:spTree>
    <p:extLst>
      <p:ext uri="{BB962C8B-B14F-4D97-AF65-F5344CB8AC3E}">
        <p14:creationId xmlns:p14="http://schemas.microsoft.com/office/powerpoint/2010/main" val="3762590457"/>
      </p:ext>
    </p:extLst>
  </p:cSld>
  <p:clrMapOvr>
    <a:masterClrMapping/>
  </p:clrMapOvr>
  <mc:AlternateContent xmlns:mc="http://schemas.openxmlformats.org/markup-compatibility/2006" xmlns:p14="http://schemas.microsoft.com/office/powerpoint/2010/main">
    <mc:Choice Requires="p14">
      <p:transition spd="med">
        <p14:conveyor dir="l"/>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158D5BA5-73EB-4283-B4D2-932A05D5340F}" type="datetimeFigureOut">
              <a:rPr lang="en-US" smtClean="0"/>
              <a:t>7/2/2021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3F86AC2-930A-44DA-9DEE-30D4B80CA477}" type="slidenum">
              <a:rPr lang="en-US" smtClean="0"/>
              <a:t>‹Nº›</a:t>
            </a:fld>
            <a:endParaRPr lang="en-US"/>
          </a:p>
        </p:txBody>
      </p:sp>
    </p:spTree>
    <p:extLst>
      <p:ext uri="{BB962C8B-B14F-4D97-AF65-F5344CB8AC3E}">
        <p14:creationId xmlns:p14="http://schemas.microsoft.com/office/powerpoint/2010/main" val="3814352630"/>
      </p:ext>
    </p:extLst>
  </p:cSld>
  <p:clrMapOvr>
    <a:masterClrMapping/>
  </p:clrMapOvr>
  <mc:AlternateContent xmlns:mc="http://schemas.openxmlformats.org/markup-compatibility/2006" xmlns:p14="http://schemas.microsoft.com/office/powerpoint/2010/main">
    <mc:Choice Requires="p14">
      <p:transition spd="med">
        <p14:conveyor dir="l"/>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158D5BA5-73EB-4283-B4D2-932A05D5340F}" type="datetimeFigureOut">
              <a:rPr lang="en-US" smtClean="0"/>
              <a:t>7/2/2021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3F86AC2-930A-44DA-9DEE-30D4B80CA477}" type="slidenum">
              <a:rPr lang="en-US" smtClean="0"/>
              <a:t>‹Nº›</a:t>
            </a:fld>
            <a:endParaRPr lang="en-US"/>
          </a:p>
        </p:txBody>
      </p:sp>
    </p:spTree>
    <p:extLst>
      <p:ext uri="{BB962C8B-B14F-4D97-AF65-F5344CB8AC3E}">
        <p14:creationId xmlns:p14="http://schemas.microsoft.com/office/powerpoint/2010/main" val="2421608152"/>
      </p:ext>
    </p:extLst>
  </p:cSld>
  <p:clrMapOvr>
    <a:masterClrMapping/>
  </p:clrMapOvr>
  <mc:AlternateContent xmlns:mc="http://schemas.openxmlformats.org/markup-compatibility/2006" xmlns:p14="http://schemas.microsoft.com/office/powerpoint/2010/main">
    <mc:Choice Requires="p14">
      <p:transition spd="med">
        <p14:conveyor dir="l"/>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158D5BA5-73EB-4283-B4D2-932A05D5340F}" type="datetimeFigureOut">
              <a:rPr lang="en-US" smtClean="0"/>
              <a:t>7/2/2021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3F86AC2-930A-44DA-9DEE-30D4B80CA477}" type="slidenum">
              <a:rPr lang="en-US" smtClean="0"/>
              <a:t>‹Nº›</a:t>
            </a:fld>
            <a:endParaRPr lang="en-US"/>
          </a:p>
        </p:txBody>
      </p:sp>
    </p:spTree>
    <p:extLst>
      <p:ext uri="{BB962C8B-B14F-4D97-AF65-F5344CB8AC3E}">
        <p14:creationId xmlns:p14="http://schemas.microsoft.com/office/powerpoint/2010/main" val="1563562135"/>
      </p:ext>
    </p:extLst>
  </p:cSld>
  <p:clrMapOvr>
    <a:masterClrMapping/>
  </p:clrMapOvr>
  <mc:AlternateContent xmlns:mc="http://schemas.openxmlformats.org/markup-compatibility/2006" xmlns:p14="http://schemas.microsoft.com/office/powerpoint/2010/main">
    <mc:Choice Requires="p14">
      <p:transition spd="med">
        <p14:conveyor dir="l"/>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158D5BA5-73EB-4283-B4D2-932A05D5340F}" type="datetimeFigureOut">
              <a:rPr lang="en-US" smtClean="0"/>
              <a:t>7/2/2021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3F86AC2-930A-44DA-9DEE-30D4B80CA477}" type="slidenum">
              <a:rPr lang="en-US" smtClean="0"/>
              <a:t>‹Nº›</a:t>
            </a:fld>
            <a:endParaRPr lang="en-US"/>
          </a:p>
        </p:txBody>
      </p:sp>
    </p:spTree>
    <p:extLst>
      <p:ext uri="{BB962C8B-B14F-4D97-AF65-F5344CB8AC3E}">
        <p14:creationId xmlns:p14="http://schemas.microsoft.com/office/powerpoint/2010/main" val="3670451734"/>
      </p:ext>
    </p:extLst>
  </p:cSld>
  <p:clrMapOvr>
    <a:masterClrMapping/>
  </p:clrMapOvr>
  <mc:AlternateContent xmlns:mc="http://schemas.openxmlformats.org/markup-compatibility/2006" xmlns:p14="http://schemas.microsoft.com/office/powerpoint/2010/main">
    <mc:Choice Requires="p14">
      <p:transition spd="med">
        <p14:conveyor dir="l"/>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158D5BA5-73EB-4283-B4D2-932A05D5340F}" type="datetimeFigureOut">
              <a:rPr lang="en-US" smtClean="0"/>
              <a:t>7/2/2021</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3F86AC2-930A-44DA-9DEE-30D4B80CA477}" type="slidenum">
              <a:rPr lang="en-US" smtClean="0"/>
              <a:t>‹Nº›</a:t>
            </a:fld>
            <a:endParaRPr lang="en-US"/>
          </a:p>
        </p:txBody>
      </p:sp>
    </p:spTree>
    <p:extLst>
      <p:ext uri="{BB962C8B-B14F-4D97-AF65-F5344CB8AC3E}">
        <p14:creationId xmlns:p14="http://schemas.microsoft.com/office/powerpoint/2010/main" val="849787251"/>
      </p:ext>
    </p:extLst>
  </p:cSld>
  <p:clrMapOvr>
    <a:masterClrMapping/>
  </p:clrMapOvr>
  <mc:AlternateContent xmlns:mc="http://schemas.openxmlformats.org/markup-compatibility/2006" xmlns:p14="http://schemas.microsoft.com/office/powerpoint/2010/main">
    <mc:Choice Requires="p14">
      <p:transition spd="med">
        <p14:conveyor dir="l"/>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158D5BA5-73EB-4283-B4D2-932A05D5340F}" type="datetimeFigureOut">
              <a:rPr lang="en-US" smtClean="0"/>
              <a:t>7/2/2021</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13F86AC2-930A-44DA-9DEE-30D4B80CA477}" type="slidenum">
              <a:rPr lang="en-US" smtClean="0"/>
              <a:t>‹Nº›</a:t>
            </a:fld>
            <a:endParaRPr lang="en-US"/>
          </a:p>
        </p:txBody>
      </p:sp>
    </p:spTree>
    <p:extLst>
      <p:ext uri="{BB962C8B-B14F-4D97-AF65-F5344CB8AC3E}">
        <p14:creationId xmlns:p14="http://schemas.microsoft.com/office/powerpoint/2010/main" val="1319618381"/>
      </p:ext>
    </p:extLst>
  </p:cSld>
  <p:clrMapOvr>
    <a:masterClrMapping/>
  </p:clrMapOvr>
  <mc:AlternateContent xmlns:mc="http://schemas.openxmlformats.org/markup-compatibility/2006" xmlns:p14="http://schemas.microsoft.com/office/powerpoint/2010/main">
    <mc:Choice Requires="p14">
      <p:transition spd="med">
        <p14:conveyor dir="l"/>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158D5BA5-73EB-4283-B4D2-932A05D5340F}" type="datetimeFigureOut">
              <a:rPr lang="en-US" smtClean="0"/>
              <a:t>7/2/2021</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13F86AC2-930A-44DA-9DEE-30D4B80CA477}" type="slidenum">
              <a:rPr lang="en-US" smtClean="0"/>
              <a:t>‹Nº›</a:t>
            </a:fld>
            <a:endParaRPr lang="en-US"/>
          </a:p>
        </p:txBody>
      </p:sp>
    </p:spTree>
    <p:extLst>
      <p:ext uri="{BB962C8B-B14F-4D97-AF65-F5344CB8AC3E}">
        <p14:creationId xmlns:p14="http://schemas.microsoft.com/office/powerpoint/2010/main" val="157666461"/>
      </p:ext>
    </p:extLst>
  </p:cSld>
  <p:clrMapOvr>
    <a:masterClrMapping/>
  </p:clrMapOvr>
  <mc:AlternateContent xmlns:mc="http://schemas.openxmlformats.org/markup-compatibility/2006" xmlns:p14="http://schemas.microsoft.com/office/powerpoint/2010/main">
    <mc:Choice Requires="p14">
      <p:transition spd="med">
        <p14:conveyor dir="l"/>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58D5BA5-73EB-4283-B4D2-932A05D5340F}" type="datetimeFigureOut">
              <a:rPr lang="en-US" smtClean="0"/>
              <a:t>7/2/2021</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13F86AC2-930A-44DA-9DEE-30D4B80CA477}" type="slidenum">
              <a:rPr lang="en-US" smtClean="0"/>
              <a:t>‹Nº›</a:t>
            </a:fld>
            <a:endParaRPr lang="en-US"/>
          </a:p>
        </p:txBody>
      </p:sp>
    </p:spTree>
    <p:extLst>
      <p:ext uri="{BB962C8B-B14F-4D97-AF65-F5344CB8AC3E}">
        <p14:creationId xmlns:p14="http://schemas.microsoft.com/office/powerpoint/2010/main" val="1320287255"/>
      </p:ext>
    </p:extLst>
  </p:cSld>
  <p:clrMapOvr>
    <a:masterClrMapping/>
  </p:clrMapOvr>
  <mc:AlternateContent xmlns:mc="http://schemas.openxmlformats.org/markup-compatibility/2006" xmlns:p14="http://schemas.microsoft.com/office/powerpoint/2010/main">
    <mc:Choice Requires="p14">
      <p:transition spd="med">
        <p14:conveyor dir="l"/>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158D5BA5-73EB-4283-B4D2-932A05D5340F}" type="datetimeFigureOut">
              <a:rPr lang="en-US" smtClean="0"/>
              <a:t>7/2/2021</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3F86AC2-930A-44DA-9DEE-30D4B80CA477}" type="slidenum">
              <a:rPr lang="en-US" smtClean="0"/>
              <a:t>‹Nº›</a:t>
            </a:fld>
            <a:endParaRPr lang="en-US"/>
          </a:p>
        </p:txBody>
      </p:sp>
    </p:spTree>
    <p:extLst>
      <p:ext uri="{BB962C8B-B14F-4D97-AF65-F5344CB8AC3E}">
        <p14:creationId xmlns:p14="http://schemas.microsoft.com/office/powerpoint/2010/main" val="77307913"/>
      </p:ext>
    </p:extLst>
  </p:cSld>
  <p:clrMapOvr>
    <a:masterClrMapping/>
  </p:clrMapOvr>
  <mc:AlternateContent xmlns:mc="http://schemas.openxmlformats.org/markup-compatibility/2006" xmlns:p14="http://schemas.microsoft.com/office/powerpoint/2010/main">
    <mc:Choice Requires="p14">
      <p:transition spd="med">
        <p14:conveyor dir="l"/>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158D5BA5-73EB-4283-B4D2-932A05D5340F}" type="datetimeFigureOut">
              <a:rPr lang="en-US" smtClean="0"/>
              <a:t>7/2/2021</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3F86AC2-930A-44DA-9DEE-30D4B80CA477}" type="slidenum">
              <a:rPr lang="en-US" smtClean="0"/>
              <a:t>‹Nº›</a:t>
            </a:fld>
            <a:endParaRPr lang="en-US"/>
          </a:p>
        </p:txBody>
      </p:sp>
    </p:spTree>
    <p:extLst>
      <p:ext uri="{BB962C8B-B14F-4D97-AF65-F5344CB8AC3E}">
        <p14:creationId xmlns:p14="http://schemas.microsoft.com/office/powerpoint/2010/main" val="1738294976"/>
      </p:ext>
    </p:extLst>
  </p:cSld>
  <p:clrMapOvr>
    <a:masterClrMapping/>
  </p:clrMapOvr>
  <mc:AlternateContent xmlns:mc="http://schemas.openxmlformats.org/markup-compatibility/2006" xmlns:p14="http://schemas.microsoft.com/office/powerpoint/2010/main">
    <mc:Choice Requires="p14">
      <p:transition spd="med">
        <p14:conveyor dir="l"/>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5000" b="-15000"/>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D5BA5-73EB-4283-B4D2-932A05D5340F}" type="datetimeFigureOut">
              <a:rPr lang="en-US" smtClean="0"/>
              <a:t>7/2/2021</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F86AC2-930A-44DA-9DEE-30D4B80CA477}" type="slidenum">
              <a:rPr lang="en-US" smtClean="0"/>
              <a:t>‹Nº›</a:t>
            </a:fld>
            <a:endParaRPr lang="en-US"/>
          </a:p>
        </p:txBody>
      </p:sp>
    </p:spTree>
    <p:extLst>
      <p:ext uri="{BB962C8B-B14F-4D97-AF65-F5344CB8AC3E}">
        <p14:creationId xmlns:p14="http://schemas.microsoft.com/office/powerpoint/2010/main" val="901789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conveyor dir="l"/>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49116" y="386862"/>
            <a:ext cx="9144000" cy="793140"/>
          </a:xfrm>
        </p:spPr>
        <p:txBody>
          <a:bodyPr>
            <a:normAutofit/>
          </a:bodyPr>
          <a:lstStyle/>
          <a:p>
            <a:r>
              <a:rPr lang="es-NI" sz="4400" b="1" dirty="0"/>
              <a:t>Universidad Nacional de Ingeniería</a:t>
            </a:r>
            <a:endParaRPr lang="en-US" sz="4400" b="1" dirty="0"/>
          </a:p>
        </p:txBody>
      </p:sp>
      <p:sp>
        <p:nvSpPr>
          <p:cNvPr id="3" name="Subtítulo 2"/>
          <p:cNvSpPr>
            <a:spLocks noGrp="1"/>
          </p:cNvSpPr>
          <p:nvPr>
            <p:ph type="subTitle" idx="1"/>
          </p:nvPr>
        </p:nvSpPr>
        <p:spPr>
          <a:xfrm>
            <a:off x="249116" y="1573823"/>
            <a:ext cx="9481624" cy="4897315"/>
          </a:xfrm>
        </p:spPr>
        <p:txBody>
          <a:bodyPr>
            <a:normAutofit fontScale="47500" lnSpcReduction="20000"/>
          </a:bodyPr>
          <a:lstStyle/>
          <a:p>
            <a:r>
              <a:rPr lang="es-MX" sz="6700" dirty="0"/>
              <a:t>Sistema de registro académico para la Asociación Escuela Padre Bruno Martínez </a:t>
            </a:r>
          </a:p>
          <a:p>
            <a:endParaRPr lang="es-MX" sz="3800" dirty="0"/>
          </a:p>
          <a:p>
            <a:pPr algn="just"/>
            <a:r>
              <a:rPr lang="es-MX" sz="4500" dirty="0"/>
              <a:t>Grupo de clase: 4T3-CO</a:t>
            </a:r>
          </a:p>
          <a:p>
            <a:pPr algn="just"/>
            <a:endParaRPr lang="es-MX" sz="4500" dirty="0"/>
          </a:p>
          <a:p>
            <a:pPr algn="just"/>
            <a:r>
              <a:rPr lang="es-MX" sz="4500" dirty="0"/>
              <a:t>Integrante:	</a:t>
            </a:r>
          </a:p>
          <a:p>
            <a:pPr algn="just"/>
            <a:r>
              <a:rPr lang="es-MX" sz="4500" dirty="0"/>
              <a:t>	Carlos Isaac Calero Llanes 2017-0177U</a:t>
            </a:r>
          </a:p>
          <a:p>
            <a:pPr algn="just"/>
            <a:endParaRPr lang="es-MX" sz="4500" dirty="0"/>
          </a:p>
          <a:p>
            <a:pPr algn="just"/>
            <a:r>
              <a:rPr lang="es-MX" sz="4500" dirty="0"/>
              <a:t>Profesor:</a:t>
            </a:r>
          </a:p>
          <a:p>
            <a:pPr algn="just"/>
            <a:r>
              <a:rPr lang="es-MX" sz="4500" dirty="0"/>
              <a:t>	Luis Eduardo Chávez Mairena</a:t>
            </a:r>
          </a:p>
          <a:p>
            <a:pPr algn="just"/>
            <a:endParaRPr lang="es-MX" sz="4500" dirty="0"/>
          </a:p>
          <a:p>
            <a:pPr algn="just"/>
            <a:r>
              <a:rPr lang="es-MX" sz="4500" dirty="0"/>
              <a:t>Fecha de entrega:</a:t>
            </a:r>
          </a:p>
          <a:p>
            <a:pPr algn="just"/>
            <a:r>
              <a:rPr lang="es-MX" sz="4500" dirty="0"/>
              <a:t>	Viernes, 2 de julio de 2021</a:t>
            </a:r>
          </a:p>
        </p:txBody>
      </p:sp>
      <p:pic>
        <p:nvPicPr>
          <p:cNvPr id="7" name="Imagen 6" descr="C:\Users\Carlos\AppData\Local\Microsoft\Windows\INetCache\Content.Word\logo uni.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30740" y="551352"/>
            <a:ext cx="2004646" cy="1257300"/>
          </a:xfrm>
          <a:prstGeom prst="rect">
            <a:avLst/>
          </a:prstGeom>
          <a:noFill/>
          <a:ln>
            <a:noFill/>
          </a:ln>
        </p:spPr>
      </p:pic>
    </p:spTree>
    <p:extLst>
      <p:ext uri="{BB962C8B-B14F-4D97-AF65-F5344CB8AC3E}">
        <p14:creationId xmlns:p14="http://schemas.microsoft.com/office/powerpoint/2010/main" val="3740101082"/>
      </p:ext>
    </p:extLst>
  </p:cSld>
  <p:clrMapOvr>
    <a:masterClrMapping/>
  </p:clrMapOvr>
  <mc:AlternateContent xmlns:mc="http://schemas.openxmlformats.org/markup-compatibility/2006" xmlns:p14="http://schemas.microsoft.com/office/powerpoint/2010/main">
    <mc:Choice Requires="p14">
      <p:transition spd="med">
        <p14:conveyor dir="l"/>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51560" y="500429"/>
            <a:ext cx="9890760" cy="5857142"/>
          </a:xfrm>
        </p:spPr>
        <p:txBody>
          <a:bodyPr>
            <a:normAutofit/>
          </a:bodyPr>
          <a:lstStyle/>
          <a:p>
            <a:pPr marL="0" indent="0" algn="just">
              <a:buNone/>
            </a:pPr>
            <a:r>
              <a:rPr lang="es-MX" dirty="0"/>
              <a:t>Objetivos Generales</a:t>
            </a:r>
          </a:p>
          <a:p>
            <a:pPr algn="just"/>
            <a:r>
              <a:rPr lang="es-ES" sz="2000" dirty="0"/>
              <a:t>Desarrollar el sistema de registro académico para la Asociación Escuela padre Bruno Martínez</a:t>
            </a:r>
            <a:endParaRPr lang="es-MX" sz="2000" dirty="0"/>
          </a:p>
          <a:p>
            <a:pPr marL="0" indent="0" algn="just">
              <a:buNone/>
            </a:pPr>
            <a:endParaRPr lang="es-MX" sz="2000" dirty="0"/>
          </a:p>
          <a:p>
            <a:pPr marL="0" indent="0" algn="just">
              <a:buNone/>
            </a:pPr>
            <a:r>
              <a:rPr lang="es-MX" dirty="0"/>
              <a:t>Objetivos Específicos</a:t>
            </a:r>
          </a:p>
          <a:p>
            <a:pPr marL="0" indent="0" algn="just">
              <a:buNone/>
            </a:pPr>
            <a:r>
              <a:rPr lang="es-ES" sz="2000" dirty="0"/>
              <a:t>•	Recopilación de información administrativa incluyendo las reglas de negocio de la Asociación Escuela padre Bruno Martínez.</a:t>
            </a:r>
            <a:r>
              <a:rPr lang="es-MX" sz="2000" dirty="0"/>
              <a:t>	</a:t>
            </a:r>
          </a:p>
          <a:p>
            <a:pPr marL="0" indent="0" algn="just">
              <a:buNone/>
            </a:pPr>
            <a:r>
              <a:rPr lang="es-ES" sz="2000" dirty="0"/>
              <a:t>•	Analizar los requerimientos y el alcance del sistema de registro académico de la Asociación Escuela padre Bruno Martínez.</a:t>
            </a:r>
          </a:p>
          <a:p>
            <a:pPr marL="0" indent="0" algn="just">
              <a:buNone/>
            </a:pPr>
            <a:r>
              <a:rPr lang="es-ES" sz="2000" dirty="0"/>
              <a:t>•	Diseñar la interfaz graficas de cada uno de los módulos y la base de datos del sistema de registro académico de la Asociación Escuela padre Bruno Martínez utilizando el gestor de bases de datos SQL Server.</a:t>
            </a:r>
          </a:p>
          <a:p>
            <a:pPr marL="0" indent="0" algn="just">
              <a:buNone/>
            </a:pPr>
            <a:r>
              <a:rPr lang="es-ES" sz="2000" dirty="0"/>
              <a:t>•	Codificar el sistema de registro académico de la Asociación Escuela padre Bruno Martínez utilizando el lenguaje de programación C#</a:t>
            </a:r>
            <a:r>
              <a:rPr lang="es-MX" sz="2000" dirty="0"/>
              <a:t>.</a:t>
            </a:r>
          </a:p>
          <a:p>
            <a:pPr marL="0" indent="0" algn="just">
              <a:buNone/>
            </a:pPr>
            <a:r>
              <a:rPr lang="es-ES" sz="2000" dirty="0"/>
              <a:t>•	Implementar el sistema de registro académico de la Asociación Escuela padre Bruno Martínez.</a:t>
            </a:r>
            <a:endParaRPr lang="es-MX" sz="2000" dirty="0"/>
          </a:p>
          <a:p>
            <a:pPr marL="0" indent="0">
              <a:buNone/>
            </a:pPr>
            <a:endParaRPr lang="en-US" sz="2000" dirty="0"/>
          </a:p>
        </p:txBody>
      </p:sp>
    </p:spTree>
    <p:extLst>
      <p:ext uri="{BB962C8B-B14F-4D97-AF65-F5344CB8AC3E}">
        <p14:creationId xmlns:p14="http://schemas.microsoft.com/office/powerpoint/2010/main" val="4150116522"/>
      </p:ext>
    </p:extLst>
  </p:cSld>
  <p:clrMapOvr>
    <a:masterClrMapping/>
  </p:clrMapOvr>
  <mc:AlternateContent xmlns:mc="http://schemas.openxmlformats.org/markup-compatibility/2006" xmlns:p14="http://schemas.microsoft.com/office/powerpoint/2010/main">
    <mc:Choice Requires="p14">
      <p:transition spd="med">
        <p14:conveyor dir="l"/>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69377" y="584933"/>
            <a:ext cx="2941028" cy="795460"/>
          </a:xfrm>
        </p:spPr>
        <p:txBody>
          <a:bodyPr>
            <a:normAutofit/>
          </a:bodyPr>
          <a:lstStyle/>
          <a:p>
            <a:r>
              <a:rPr lang="es-NI" sz="4000" dirty="0"/>
              <a:t>Introducción </a:t>
            </a:r>
            <a:endParaRPr lang="en-US" sz="4000" dirty="0"/>
          </a:p>
        </p:txBody>
      </p:sp>
      <p:sp>
        <p:nvSpPr>
          <p:cNvPr id="3" name="Marcador de contenido 2"/>
          <p:cNvSpPr>
            <a:spLocks noGrp="1"/>
          </p:cNvSpPr>
          <p:nvPr>
            <p:ph idx="1"/>
          </p:nvPr>
        </p:nvSpPr>
        <p:spPr>
          <a:xfrm>
            <a:off x="1875326" y="1579099"/>
            <a:ext cx="8441348" cy="4422529"/>
          </a:xfrm>
        </p:spPr>
        <p:txBody>
          <a:bodyPr>
            <a:normAutofit/>
          </a:bodyPr>
          <a:lstStyle/>
          <a:p>
            <a:pPr marL="0" indent="0" algn="just">
              <a:buNone/>
            </a:pPr>
            <a:r>
              <a:rPr lang="es-MX" sz="2400" dirty="0"/>
              <a:t>La Asociación escuela Padre Bruno Martínez, es un colegio publico dedicado a la enseñanza de menores de primaria.  Su sistema de registro para estudiantes sufre problemas de administración por las antiguas metodologías empleadas desde su fundación hace más de 15 años. </a:t>
            </a:r>
          </a:p>
          <a:p>
            <a:pPr marL="0" indent="0" algn="just">
              <a:buNone/>
            </a:pPr>
            <a:r>
              <a:rPr lang="es-MX" sz="2400" dirty="0"/>
              <a:t>Cada año se lleva el control de forma manual en los libros de acta de la matriculación, incluyendo los datos de los estudiantes.  Todo esto no solo entorpece el funcionamiento de la institución al momento de inscribir estudiantes cada año, sino que no da un acceso rápido a la información ya que siempre que es necesario tener dicho acceso de forma ágil.</a:t>
            </a:r>
          </a:p>
          <a:p>
            <a:pPr marL="0" indent="0">
              <a:buNone/>
            </a:pPr>
            <a:endParaRPr lang="en-US" sz="2000" dirty="0"/>
          </a:p>
        </p:txBody>
      </p:sp>
    </p:spTree>
    <p:extLst>
      <p:ext uri="{BB962C8B-B14F-4D97-AF65-F5344CB8AC3E}">
        <p14:creationId xmlns:p14="http://schemas.microsoft.com/office/powerpoint/2010/main" val="3510040786"/>
      </p:ext>
    </p:extLst>
  </p:cSld>
  <p:clrMapOvr>
    <a:masterClrMapping/>
  </p:clrMapOvr>
  <mc:AlternateContent xmlns:mc="http://schemas.openxmlformats.org/markup-compatibility/2006" xmlns:p14="http://schemas.microsoft.com/office/powerpoint/2010/main">
    <mc:Choice Requires="p14">
      <p:transition spd="med">
        <p14:conveyor dir="l"/>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1169377" y="584933"/>
            <a:ext cx="3244361" cy="795460"/>
          </a:xfrm>
        </p:spPr>
        <p:txBody>
          <a:bodyPr>
            <a:normAutofit/>
          </a:bodyPr>
          <a:lstStyle/>
          <a:p>
            <a:r>
              <a:rPr lang="es-NI" sz="4000" dirty="0"/>
              <a:t>Justificación </a:t>
            </a:r>
            <a:endParaRPr lang="en-US" sz="4000" dirty="0"/>
          </a:p>
        </p:txBody>
      </p:sp>
      <p:sp>
        <p:nvSpPr>
          <p:cNvPr id="7" name="Marcador de contenido 2"/>
          <p:cNvSpPr>
            <a:spLocks noGrp="1"/>
          </p:cNvSpPr>
          <p:nvPr>
            <p:ph idx="1"/>
          </p:nvPr>
        </p:nvSpPr>
        <p:spPr>
          <a:xfrm>
            <a:off x="1645920" y="1565031"/>
            <a:ext cx="8834512" cy="4455941"/>
          </a:xfrm>
        </p:spPr>
        <p:txBody>
          <a:bodyPr>
            <a:normAutofit/>
          </a:bodyPr>
          <a:lstStyle/>
          <a:p>
            <a:pPr marL="0" indent="0" algn="just">
              <a:buNone/>
            </a:pPr>
            <a:r>
              <a:rPr lang="es-ES" sz="2400" dirty="0"/>
              <a:t>El presente proyecto se enfoca en el desarrollo de una eficaz herramienta administrativa para la Asociación escuela Padre Bruno Martínez que permita una gestión de información estudiantil y de docencia más adecuada a los tiempos actuales, principalmente el acceso de información pertinente en relación a la jerarquía administrativa del negocio evitando de esta manera fuga de información, mal uso de información y acciones que pongan en peligro la integridad de la información de esta institución. </a:t>
            </a:r>
            <a:endParaRPr lang="en-US" sz="2400" dirty="0"/>
          </a:p>
        </p:txBody>
      </p:sp>
    </p:spTree>
    <p:extLst>
      <p:ext uri="{BB962C8B-B14F-4D97-AF65-F5344CB8AC3E}">
        <p14:creationId xmlns:p14="http://schemas.microsoft.com/office/powerpoint/2010/main" val="2644549611"/>
      </p:ext>
    </p:extLst>
  </p:cSld>
  <p:clrMapOvr>
    <a:masterClrMapping/>
  </p:clrMapOvr>
  <mc:AlternateContent xmlns:mc="http://schemas.openxmlformats.org/markup-compatibility/2006" xmlns:p14="http://schemas.microsoft.com/office/powerpoint/2010/main">
    <mc:Choice Requires="p14">
      <p:transition spd="med">
        <p14:conveyor dir="l"/>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531838-7041-4492-854B-9DAA53452BB5}"/>
              </a:ext>
            </a:extLst>
          </p:cNvPr>
          <p:cNvSpPr>
            <a:spLocks noGrp="1"/>
          </p:cNvSpPr>
          <p:nvPr>
            <p:ph type="title"/>
          </p:nvPr>
        </p:nvSpPr>
        <p:spPr>
          <a:xfrm>
            <a:off x="2495989" y="2633540"/>
            <a:ext cx="7200021" cy="795460"/>
          </a:xfrm>
        </p:spPr>
        <p:txBody>
          <a:bodyPr>
            <a:noAutofit/>
          </a:bodyPr>
          <a:lstStyle/>
          <a:p>
            <a:r>
              <a:rPr lang="es-NI" sz="4800" b="1" dirty="0"/>
              <a:t>GRACIAS POR SU ATENCIÓN</a:t>
            </a:r>
            <a:endParaRPr lang="en-US" sz="4800" b="1" dirty="0"/>
          </a:p>
        </p:txBody>
      </p:sp>
    </p:spTree>
    <p:extLst>
      <p:ext uri="{BB962C8B-B14F-4D97-AF65-F5344CB8AC3E}">
        <p14:creationId xmlns:p14="http://schemas.microsoft.com/office/powerpoint/2010/main" val="4145615779"/>
      </p:ext>
    </p:extLst>
  </p:cSld>
  <p:clrMapOvr>
    <a:masterClrMapping/>
  </p:clrMapOvr>
  <mc:AlternateContent xmlns:mc="http://schemas.openxmlformats.org/markup-compatibility/2006" xmlns:p14="http://schemas.microsoft.com/office/powerpoint/2010/main">
    <mc:Choice Requires="p14">
      <p:transition spd="med">
        <p14:conveyor dir="l"/>
      </p:transition>
    </mc:Choice>
    <mc:Fallback xmlns="">
      <p:transition spd="med">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TotalTime>
  <Words>378</Words>
  <Application>Microsoft Office PowerPoint</Application>
  <PresentationFormat>Panorámica</PresentationFormat>
  <Paragraphs>28</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Calibri</vt:lpstr>
      <vt:lpstr>Calibri Light</vt:lpstr>
      <vt:lpstr>Tema de Office</vt:lpstr>
      <vt:lpstr>Universidad Nacional de Ingeniería</vt:lpstr>
      <vt:lpstr>Presentación de PowerPoint</vt:lpstr>
      <vt:lpstr>Introducción </vt:lpstr>
      <vt:lpstr>Justificación </vt:lpstr>
      <vt:lpstr>GRACIAS POR SU ATENCIÓN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Nacional de Ingeniería</dc:title>
  <dc:creator>Carlos</dc:creator>
  <cp:lastModifiedBy>Carlos C. Ll</cp:lastModifiedBy>
  <cp:revision>26</cp:revision>
  <dcterms:created xsi:type="dcterms:W3CDTF">2021-04-26T15:25:00Z</dcterms:created>
  <dcterms:modified xsi:type="dcterms:W3CDTF">2021-07-02T20:13:02Z</dcterms:modified>
</cp:coreProperties>
</file>