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7" r:id="rId7"/>
    <p:sldId id="266" r:id="rId8"/>
    <p:sldId id="268" r:id="rId9"/>
    <p:sldId id="269" r:id="rId10"/>
    <p:sldId id="265" r:id="rId11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rtl="0"/>
          <a:r>
            <a:rPr lang="ru-RU" sz="2000" b="1" dirty="0"/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rtl="0"/>
          <a:r>
            <a:rPr lang="ru-RU" sz="2000" b="1" dirty="0"/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/>
      <dgm:t>
        <a:bodyPr/>
        <a:lstStyle/>
        <a:p>
          <a:pPr rtl="0"/>
          <a:r>
            <a:rPr lang="ru-RU" sz="2000" b="1" dirty="0"/>
            <a:t>Объект</a:t>
          </a:r>
          <a:r>
            <a:rPr lang="ru-RU" sz="1400" b="1" dirty="0"/>
            <a:t> исследования</a:t>
          </a:r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 custT="1"/>
      <dgm:spPr/>
      <dgm:t>
        <a:bodyPr/>
        <a:lstStyle/>
        <a:p>
          <a:r>
            <a:rPr lang="ru-RU" sz="1500" dirty="0"/>
            <a:t>Разработка</a:t>
          </a:r>
          <a:r>
            <a:rPr lang="ru-RU" sz="1600" dirty="0"/>
            <a:t> программного модуля</a:t>
          </a:r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 custT="1"/>
      <dgm:spPr/>
      <dgm:t>
        <a:bodyPr/>
        <a:lstStyle/>
        <a:p>
          <a:r>
            <a:rPr lang="ru-RU" sz="1500" dirty="0"/>
            <a:t>Проведение анализа предметной области</a:t>
          </a:r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882B9969-3F4E-498D-8022-AC091DB1D676}">
      <dgm:prSet custT="1"/>
      <dgm:spPr/>
      <dgm:t>
        <a:bodyPr/>
        <a:lstStyle/>
        <a:p>
          <a:r>
            <a:rPr lang="ru-RU" sz="1500" dirty="0"/>
            <a:t>Проведение анализа готовых решений </a:t>
          </a:r>
        </a:p>
      </dgm:t>
    </dgm:pt>
    <dgm:pt modelId="{3ED653A4-8868-4C87-AD29-84C383C86F1F}" type="parTrans" cxnId="{57FA6915-5B6A-42CB-88E2-73B4BE2F8B62}">
      <dgm:prSet/>
      <dgm:spPr/>
      <dgm:t>
        <a:bodyPr/>
        <a:lstStyle/>
        <a:p>
          <a:endParaRPr lang="ru-RU"/>
        </a:p>
      </dgm:t>
    </dgm:pt>
    <dgm:pt modelId="{04019CC2-20AD-46BD-9E45-FE41822E4B65}" type="sibTrans" cxnId="{57FA6915-5B6A-42CB-88E2-73B4BE2F8B62}">
      <dgm:prSet/>
      <dgm:spPr/>
      <dgm:t>
        <a:bodyPr/>
        <a:lstStyle/>
        <a:p>
          <a:endParaRPr lang="ru-RU"/>
        </a:p>
      </dgm:t>
    </dgm:pt>
    <dgm:pt modelId="{8ED32AD8-D6A4-4EEF-9EB9-F0DEBECC895D}">
      <dgm:prSet custT="1"/>
      <dgm:spPr/>
      <dgm:t>
        <a:bodyPr/>
        <a:lstStyle/>
        <a:p>
          <a:r>
            <a:rPr lang="ru-RU" sz="1500" dirty="0"/>
            <a:t>Разработка логической модели данных и проекта модуля</a:t>
          </a:r>
        </a:p>
      </dgm:t>
    </dgm:pt>
    <dgm:pt modelId="{7A99DE1C-5758-42BB-8FD6-563C18B66A9D}" type="parTrans" cxnId="{111077DD-519C-4FBF-81C4-26719E45F0C7}">
      <dgm:prSet/>
      <dgm:spPr/>
      <dgm:t>
        <a:bodyPr/>
        <a:lstStyle/>
        <a:p>
          <a:endParaRPr lang="ru-RU"/>
        </a:p>
      </dgm:t>
    </dgm:pt>
    <dgm:pt modelId="{9CED331D-5161-4EBB-BF3C-B3ED78912AAD}" type="sibTrans" cxnId="{111077DD-519C-4FBF-81C4-26719E45F0C7}">
      <dgm:prSet/>
      <dgm:spPr/>
      <dgm:t>
        <a:bodyPr/>
        <a:lstStyle/>
        <a:p>
          <a:endParaRPr lang="ru-RU"/>
        </a:p>
      </dgm:t>
    </dgm:pt>
    <dgm:pt modelId="{917E6E2B-5B91-4433-9652-10ADC35CCD22}">
      <dgm:prSet custT="1"/>
      <dgm:spPr/>
      <dgm:t>
        <a:bodyPr/>
        <a:lstStyle/>
        <a:p>
          <a:r>
            <a:rPr lang="ru-RU" sz="1500" dirty="0"/>
            <a:t> Процесс продажи книг</a:t>
          </a:r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1D8A62CE-2763-4A9A-881D-3E601B14B9C9}">
      <dgm:prSet custT="1"/>
      <dgm:spPr/>
      <dgm:t>
        <a:bodyPr/>
        <a:lstStyle/>
        <a:p>
          <a:r>
            <a:rPr lang="ru-RU" sz="1500" dirty="0"/>
            <a:t>Реализация программного модуля системы</a:t>
          </a:r>
        </a:p>
      </dgm:t>
    </dgm:pt>
    <dgm:pt modelId="{789EB5E0-782B-4BCF-9A97-F07A8FD911F2}" type="parTrans" cxnId="{362F38F5-73B3-46EB-93A2-07079FC33C90}">
      <dgm:prSet/>
      <dgm:spPr/>
      <dgm:t>
        <a:bodyPr/>
        <a:lstStyle/>
        <a:p>
          <a:endParaRPr lang="ru-RU"/>
        </a:p>
      </dgm:t>
    </dgm:pt>
    <dgm:pt modelId="{BEFD52E7-A402-4E17-BAA5-EF4BEB858982}" type="sibTrans" cxnId="{362F38F5-73B3-46EB-93A2-07079FC33C90}">
      <dgm:prSet/>
      <dgm:spPr/>
      <dgm:t>
        <a:bodyPr/>
        <a:lstStyle/>
        <a:p>
          <a:endParaRPr lang="ru-RU"/>
        </a:p>
      </dgm:t>
    </dgm:pt>
    <dgm:pt modelId="{E68198D1-D6D3-4FDA-B348-FD9F34CBDFFD}">
      <dgm:prSet custT="1"/>
      <dgm:spPr/>
      <dgm:t>
        <a:bodyPr/>
        <a:lstStyle/>
        <a:p>
          <a:r>
            <a:rPr lang="ru-RU" sz="1500" dirty="0"/>
            <a:t>Проведение тестирования программного модуля</a:t>
          </a:r>
        </a:p>
      </dgm:t>
    </dgm:pt>
    <dgm:pt modelId="{D9BE6DFA-2D6C-4E62-AE69-ED66B8DA34CB}" type="parTrans" cxnId="{E011E129-3015-485A-BE65-FD15C58B0B01}">
      <dgm:prSet/>
      <dgm:spPr/>
      <dgm:t>
        <a:bodyPr/>
        <a:lstStyle/>
        <a:p>
          <a:endParaRPr lang="ru-RU"/>
        </a:p>
      </dgm:t>
    </dgm:pt>
    <dgm:pt modelId="{7B7D4827-E402-431B-90B4-F1E58D4FF7A7}" type="sibTrans" cxnId="{E011E129-3015-485A-BE65-FD15C58B0B01}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536A510-6C77-4049-B3FA-5E933D46E5D6}" type="presOf" srcId="{8ED32AD8-D6A4-4EEF-9EB9-F0DEBECC895D}" destId="{1D05F5F5-F69A-4273-BF4B-E24DBBBC4025}" srcOrd="0" destOrd="2" presId="urn:microsoft.com/office/officeart/2005/8/layout/chevron2"/>
    <dgm:cxn modelId="{57FA6915-5B6A-42CB-88E2-73B4BE2F8B62}" srcId="{98772835-917F-4C0F-AD0D-9EA496C0CE2B}" destId="{882B9969-3F4E-498D-8022-AC091DB1D676}" srcOrd="1" destOrd="0" parTransId="{3ED653A4-8868-4C87-AD29-84C383C86F1F}" sibTransId="{04019CC2-20AD-46BD-9E45-FE41822E4B65}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E011E129-3015-485A-BE65-FD15C58B0B01}" srcId="{98772835-917F-4C0F-AD0D-9EA496C0CE2B}" destId="{E68198D1-D6D3-4FDA-B348-FD9F34CBDFFD}" srcOrd="4" destOrd="0" parTransId="{D9BE6DFA-2D6C-4E62-AE69-ED66B8DA34CB}" sibTransId="{7B7D4827-E402-431B-90B4-F1E58D4FF7A7}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0743423E-9E9E-4B67-93FA-EDEFF6584CB3}" type="presOf" srcId="{E68198D1-D6D3-4FDA-B348-FD9F34CBDFFD}" destId="{1D05F5F5-F69A-4273-BF4B-E24DBBBC4025}" srcOrd="0" destOrd="4" presId="urn:microsoft.com/office/officeart/2005/8/layout/chevron2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413C1A62-D17D-4CCE-92BA-B71ABA52F289}" type="presOf" srcId="{C8A99B71-8BE1-4405-B4BB-0346C8A80204}" destId="{1D05F5F5-F69A-4273-BF4B-E24DBBBC4025}" srcOrd="0" destOrd="0" presId="urn:microsoft.com/office/officeart/2005/8/layout/chevron2"/>
    <dgm:cxn modelId="{E348A874-1A23-4391-9DAE-44A65B6A1F6D}" type="presOf" srcId="{882B9969-3F4E-498D-8022-AC091DB1D676}" destId="{1D05F5F5-F69A-4273-BF4B-E24DBBBC4025}" srcOrd="0" destOrd="1" presId="urn:microsoft.com/office/officeart/2005/8/layout/chevron2"/>
    <dgm:cxn modelId="{AD72C391-6EEC-48AD-BFD1-0C55BD371B58}" type="presOf" srcId="{98772835-917F-4C0F-AD0D-9EA496C0CE2B}" destId="{6205A116-F027-4F87-9B77-E49F3CA95913}" srcOrd="0" destOrd="0" presId="urn:microsoft.com/office/officeart/2005/8/layout/chevron2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D8C129B5-E948-4F7A-94DC-BDA994018206}" type="presOf" srcId="{C592354C-F1D2-403E-B5C0-E9539A37DD3D}" destId="{33CDBB04-0D20-49B3-A95E-A964534E20F3}" srcOrd="0" destOrd="0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96304DBF-489D-4A3F-A9FF-14FCF2E7FF17}" type="presOf" srcId="{712E6F4C-60CC-4031-AD97-9EF99AFB883E}" destId="{8ECAA7CB-83D7-4547-88FD-48D3C54DF609}" srcOrd="0" destOrd="0" presId="urn:microsoft.com/office/officeart/2005/8/layout/chevron2"/>
    <dgm:cxn modelId="{A41A2FD5-5812-4C2C-B40A-4C356C4E8254}" type="presOf" srcId="{1D8A62CE-2763-4A9A-881D-3E601B14B9C9}" destId="{1D05F5F5-F69A-4273-BF4B-E24DBBBC4025}" srcOrd="0" destOrd="3" presId="urn:microsoft.com/office/officeart/2005/8/layout/chevron2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211C93D7-6496-4763-9420-96AFA73EB02B}" type="presOf" srcId="{917E6E2B-5B91-4433-9652-10ADC35CCD22}" destId="{FC8365DA-9A04-41EF-905D-705BBFC6FE47}" srcOrd="0" destOrd="0" presId="urn:microsoft.com/office/officeart/2005/8/layout/chevron2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111077DD-519C-4FBF-81C4-26719E45F0C7}" srcId="{98772835-917F-4C0F-AD0D-9EA496C0CE2B}" destId="{8ED32AD8-D6A4-4EEF-9EB9-F0DEBECC895D}" srcOrd="2" destOrd="0" parTransId="{7A99DE1C-5758-42BB-8FD6-563C18B66A9D}" sibTransId="{9CED331D-5161-4EBB-BF3C-B3ED78912AAD}"/>
    <dgm:cxn modelId="{C252B1F3-80DA-42A6-828E-D1DD0356B26E}" type="presOf" srcId="{9E65A38E-8888-4B1A-A7C5-5C07398F2C78}" destId="{8CB0072C-C3CA-4878-BD3A-9E86BF9680A4}" srcOrd="0" destOrd="0" presId="urn:microsoft.com/office/officeart/2005/8/layout/chevron2"/>
    <dgm:cxn modelId="{362F38F5-73B3-46EB-93A2-07079FC33C90}" srcId="{98772835-917F-4C0F-AD0D-9EA496C0CE2B}" destId="{1D8A62CE-2763-4A9A-881D-3E601B14B9C9}" srcOrd="3" destOrd="0" parTransId="{789EB5E0-782B-4BCF-9A97-F07A8FD911F2}" sibTransId="{BEFD52E7-A402-4E17-BAA5-EF4BEB858982}"/>
    <dgm:cxn modelId="{A8452CB9-FEE1-48A7-A9DF-E211455057D5}" type="presParOf" srcId="{D08413EF-BF48-483F-AB95-A030A10A4E79}" destId="{9DB898AA-8704-42F5-B4A1-930E49BCC2AD}" srcOrd="0" destOrd="0" presId="urn:microsoft.com/office/officeart/2005/8/layout/chevron2"/>
    <dgm:cxn modelId="{4CBAEEAA-FDB9-492A-A30B-8AD06D63C6AD}" type="presParOf" srcId="{9DB898AA-8704-42F5-B4A1-930E49BCC2AD}" destId="{33CDBB04-0D20-49B3-A95E-A964534E20F3}" srcOrd="0" destOrd="0" presId="urn:microsoft.com/office/officeart/2005/8/layout/chevron2"/>
    <dgm:cxn modelId="{68AD16A1-6C0F-47D2-9737-A7E8A2446747}" type="presParOf" srcId="{9DB898AA-8704-42F5-B4A1-930E49BCC2AD}" destId="{8ECAA7CB-83D7-4547-88FD-48D3C54DF609}" srcOrd="1" destOrd="0" presId="urn:microsoft.com/office/officeart/2005/8/layout/chevron2"/>
    <dgm:cxn modelId="{B9E1CC46-C1A0-4818-BA44-1020C5002D51}" type="presParOf" srcId="{D08413EF-BF48-483F-AB95-A030A10A4E79}" destId="{F90D7F9C-D8A1-41EE-9F92-67EC2BCEA307}" srcOrd="1" destOrd="0" presId="urn:microsoft.com/office/officeart/2005/8/layout/chevron2"/>
    <dgm:cxn modelId="{6CB044BC-D8AD-4A33-AE61-B91FB9E3A57A}" type="presParOf" srcId="{D08413EF-BF48-483F-AB95-A030A10A4E79}" destId="{D858E0BC-A222-4B22-A1A8-2E5C0D2E8C62}" srcOrd="2" destOrd="0" presId="urn:microsoft.com/office/officeart/2005/8/layout/chevron2"/>
    <dgm:cxn modelId="{52D9AFA4-D232-48A1-8B73-917E5C3F2006}" type="presParOf" srcId="{D858E0BC-A222-4B22-A1A8-2E5C0D2E8C62}" destId="{6205A116-F027-4F87-9B77-E49F3CA95913}" srcOrd="0" destOrd="0" presId="urn:microsoft.com/office/officeart/2005/8/layout/chevron2"/>
    <dgm:cxn modelId="{913C440A-4BC1-4594-859C-28BD95C178AD}" type="presParOf" srcId="{D858E0BC-A222-4B22-A1A8-2E5C0D2E8C62}" destId="{1D05F5F5-F69A-4273-BF4B-E24DBBBC4025}" srcOrd="1" destOrd="0" presId="urn:microsoft.com/office/officeart/2005/8/layout/chevron2"/>
    <dgm:cxn modelId="{6924C692-2B82-4618-AFD6-AFC20BFA54EB}" type="presParOf" srcId="{D08413EF-BF48-483F-AB95-A030A10A4E79}" destId="{7EBABF4C-20A9-4B7B-8CBF-7CF8A980DDC6}" srcOrd="3" destOrd="0" presId="urn:microsoft.com/office/officeart/2005/8/layout/chevron2"/>
    <dgm:cxn modelId="{7C2174D9-A54F-42BD-B353-D9E64C2563B9}" type="presParOf" srcId="{D08413EF-BF48-483F-AB95-A030A10A4E79}" destId="{B20FA51F-7997-4A0D-A942-A0133ED3F42C}" srcOrd="4" destOrd="0" presId="urn:microsoft.com/office/officeart/2005/8/layout/chevron2"/>
    <dgm:cxn modelId="{58583616-4453-4E51-8D0B-2B5AABA5F7E8}" type="presParOf" srcId="{B20FA51F-7997-4A0D-A942-A0133ED3F42C}" destId="{8CB0072C-C3CA-4878-BD3A-9E86BF9680A4}" srcOrd="0" destOrd="0" presId="urn:microsoft.com/office/officeart/2005/8/layout/chevron2"/>
    <dgm:cxn modelId="{75E9413E-DE1E-4AF6-B9D8-2FF39CBD31AD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4F6C9-8A9C-49C7-B676-4512670992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1C4403-6596-46D1-B432-4C9C3C2026C4}">
      <dgm:prSet/>
      <dgm:spPr/>
      <dgm:t>
        <a:bodyPr/>
        <a:lstStyle/>
        <a:p>
          <a:pPr algn="ctr"/>
          <a:r>
            <a:rPr lang="en-US" dirty="0"/>
            <a:t>https://github.com/KayzelW/CourseWork/tree/master</a:t>
          </a:r>
          <a:endParaRPr lang="ru-RU" dirty="0"/>
        </a:p>
      </dgm:t>
    </dgm:pt>
    <dgm:pt modelId="{6225A771-7BD8-4C20-BCEF-44CCD6240983}" type="parTrans" cxnId="{756D4FEA-428B-4957-8CE0-D3B09F1F83DB}">
      <dgm:prSet/>
      <dgm:spPr/>
      <dgm:t>
        <a:bodyPr/>
        <a:lstStyle/>
        <a:p>
          <a:endParaRPr lang="ru-RU"/>
        </a:p>
      </dgm:t>
    </dgm:pt>
    <dgm:pt modelId="{6E98DDFD-431F-4CF8-8CE1-35893EC0EDFA}" type="sibTrans" cxnId="{756D4FEA-428B-4957-8CE0-D3B09F1F83DB}">
      <dgm:prSet/>
      <dgm:spPr/>
      <dgm:t>
        <a:bodyPr/>
        <a:lstStyle/>
        <a:p>
          <a:endParaRPr lang="ru-RU"/>
        </a:p>
      </dgm:t>
    </dgm:pt>
    <dgm:pt modelId="{411CFA78-6F0A-4921-BBEE-07A4AF180F21}" type="pres">
      <dgm:prSet presAssocID="{2994F6C9-8A9C-49C7-B676-45126709929E}" presName="linear" presStyleCnt="0">
        <dgm:presLayoutVars>
          <dgm:animLvl val="lvl"/>
          <dgm:resizeHandles val="exact"/>
        </dgm:presLayoutVars>
      </dgm:prSet>
      <dgm:spPr/>
    </dgm:pt>
    <dgm:pt modelId="{7745E339-9ABA-489E-AA6A-9F746AE6428D}" type="pres">
      <dgm:prSet presAssocID="{3C1C4403-6596-46D1-B432-4C9C3C2026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65441E-FB16-4432-B6A7-E6610289FA6C}" type="presOf" srcId="{2994F6C9-8A9C-49C7-B676-45126709929E}" destId="{411CFA78-6F0A-4921-BBEE-07A4AF180F21}" srcOrd="0" destOrd="0" presId="urn:microsoft.com/office/officeart/2005/8/layout/vList2"/>
    <dgm:cxn modelId="{B964FAD9-FEA9-4CC3-A518-9AF68C1BE6D0}" type="presOf" srcId="{3C1C4403-6596-46D1-B432-4C9C3C2026C4}" destId="{7745E339-9ABA-489E-AA6A-9F746AE6428D}" srcOrd="0" destOrd="0" presId="urn:microsoft.com/office/officeart/2005/8/layout/vList2"/>
    <dgm:cxn modelId="{756D4FEA-428B-4957-8CE0-D3B09F1F83DB}" srcId="{2994F6C9-8A9C-49C7-B676-45126709929E}" destId="{3C1C4403-6596-46D1-B432-4C9C3C2026C4}" srcOrd="0" destOrd="0" parTransId="{6225A771-7BD8-4C20-BCEF-44CCD6240983}" sibTransId="{6E98DDFD-431F-4CF8-8CE1-35893EC0EDFA}"/>
    <dgm:cxn modelId="{FDB61752-BA99-4E54-9EA7-E0515FEB9234}" type="presParOf" srcId="{411CFA78-6F0A-4921-BBEE-07A4AF180F21}" destId="{7745E339-9ABA-489E-AA6A-9F746AE642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65984" y="271074"/>
          <a:ext cx="1773227" cy="1241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Цель</a:t>
          </a:r>
        </a:p>
      </dsp:txBody>
      <dsp:txXfrm rot="-5400000">
        <a:off x="1" y="625720"/>
        <a:ext cx="1241259" cy="531968"/>
      </dsp:txXfrm>
    </dsp:sp>
    <dsp:sp modelId="{8ECAA7CB-83D7-4547-88FD-48D3C54DF609}">
      <dsp:nvSpPr>
        <dsp:cNvPr id="0" name=""/>
        <dsp:cNvSpPr/>
      </dsp:nvSpPr>
      <dsp:spPr>
        <a:xfrm rot="5400000">
          <a:off x="5791987" y="-4545638"/>
          <a:ext cx="1152598" cy="102540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Разработка</a:t>
          </a:r>
          <a:r>
            <a:rPr lang="ru-RU" sz="1600" kern="1200" dirty="0"/>
            <a:t> программного модуля</a:t>
          </a:r>
        </a:p>
      </dsp:txBody>
      <dsp:txXfrm rot="-5400000">
        <a:off x="1241260" y="61354"/>
        <a:ext cx="10197789" cy="1040068"/>
      </dsp:txXfrm>
    </dsp:sp>
    <dsp:sp modelId="{6205A116-F027-4F87-9B77-E49F3CA95913}">
      <dsp:nvSpPr>
        <dsp:cNvPr id="0" name=""/>
        <dsp:cNvSpPr/>
      </dsp:nvSpPr>
      <dsp:spPr>
        <a:xfrm rot="5400000">
          <a:off x="-265984" y="1852241"/>
          <a:ext cx="1773227" cy="1241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Задачи</a:t>
          </a:r>
        </a:p>
      </dsp:txBody>
      <dsp:txXfrm rot="-5400000">
        <a:off x="1" y="2206887"/>
        <a:ext cx="1241259" cy="531968"/>
      </dsp:txXfrm>
    </dsp:sp>
    <dsp:sp modelId="{1D05F5F5-F69A-4273-BF4B-E24DBBBC4025}">
      <dsp:nvSpPr>
        <dsp:cNvPr id="0" name=""/>
        <dsp:cNvSpPr/>
      </dsp:nvSpPr>
      <dsp:spPr>
        <a:xfrm rot="5400000">
          <a:off x="5791987" y="-2964471"/>
          <a:ext cx="1152598" cy="102540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Проведение анализа предметной области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Проведение анализа готовых решений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Разработка логической модели данных и проекта модуля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Реализация программного модуля системы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Проведение тестирования программного модуля</a:t>
          </a:r>
        </a:p>
      </dsp:txBody>
      <dsp:txXfrm rot="-5400000">
        <a:off x="1241260" y="1642521"/>
        <a:ext cx="10197789" cy="1040068"/>
      </dsp:txXfrm>
    </dsp:sp>
    <dsp:sp modelId="{8CB0072C-C3CA-4878-BD3A-9E86BF9680A4}">
      <dsp:nvSpPr>
        <dsp:cNvPr id="0" name=""/>
        <dsp:cNvSpPr/>
      </dsp:nvSpPr>
      <dsp:spPr>
        <a:xfrm rot="5400000">
          <a:off x="-265984" y="3433408"/>
          <a:ext cx="1773227" cy="1241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Объект</a:t>
          </a:r>
          <a:r>
            <a:rPr lang="ru-RU" sz="1400" b="1" kern="1200" dirty="0"/>
            <a:t> исследования</a:t>
          </a:r>
        </a:p>
      </dsp:txBody>
      <dsp:txXfrm rot="-5400000">
        <a:off x="1" y="3788054"/>
        <a:ext cx="1241259" cy="531968"/>
      </dsp:txXfrm>
    </dsp:sp>
    <dsp:sp modelId="{FC8365DA-9A04-41EF-905D-705BBFC6FE47}">
      <dsp:nvSpPr>
        <dsp:cNvPr id="0" name=""/>
        <dsp:cNvSpPr/>
      </dsp:nvSpPr>
      <dsp:spPr>
        <a:xfrm rot="5400000">
          <a:off x="5791987" y="-1383304"/>
          <a:ext cx="1152598" cy="102540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 Процесс продажи книг</a:t>
          </a:r>
        </a:p>
      </dsp:txBody>
      <dsp:txXfrm rot="-5400000">
        <a:off x="1241260" y="3223688"/>
        <a:ext cx="10197789" cy="1040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339-9ABA-489E-AA6A-9F746AE6428D}">
      <dsp:nvSpPr>
        <dsp:cNvPr id="0" name=""/>
        <dsp:cNvSpPr/>
      </dsp:nvSpPr>
      <dsp:spPr>
        <a:xfrm>
          <a:off x="0" y="689752"/>
          <a:ext cx="10972800" cy="887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>
          <a:noFill/>
        </a:ln>
        <a:effectLst>
          <a:outerShdw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https://github.com/KayzelW/CourseWork/tree/master</a:t>
          </a:r>
          <a:endParaRPr lang="ru-RU" sz="3700" kern="1200" dirty="0"/>
        </a:p>
      </dsp:txBody>
      <dsp:txXfrm>
        <a:off x="43321" y="733073"/>
        <a:ext cx="10886158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>
            <a:extLst>
              <a:ext uri="{FF2B5EF4-FFF2-40B4-BE49-F238E27FC236}">
                <a16:creationId xmlns:a16="http://schemas.microsoft.com/office/drawing/2014/main" id="{6D88F202-C18D-06DB-4215-267715D05D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16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МДК 01.01 Разработка программных модулей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633412" y="1105132"/>
            <a:ext cx="11077575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latin typeface="+mj-lt"/>
                <a:cs typeface="Times New Roman" panose="02020603050405020304" pitchFamily="18" charset="0"/>
              </a:rPr>
              <a:t>Курсовой проект на тему:</a:t>
            </a:r>
            <a:br>
              <a:rPr lang="ru-RU" sz="4800" dirty="0">
                <a:latin typeface="+mj-lt"/>
                <a:cs typeface="Times New Roman" panose="02020603050405020304" pitchFamily="18" charset="0"/>
              </a:rPr>
            </a:br>
            <a:r>
              <a:rPr lang="ru-RU" sz="4800" dirty="0">
                <a:latin typeface="+mj-lt"/>
                <a:cs typeface="Times New Roman" panose="02020603050405020304" pitchFamily="18" charset="0"/>
              </a:rPr>
              <a:t>Разработка программного модуля </a:t>
            </a:r>
          </a:p>
          <a:p>
            <a:pPr algn="ctr"/>
            <a:r>
              <a:rPr lang="ru-RU" sz="4800" dirty="0">
                <a:latin typeface="+mj-lt"/>
                <a:cs typeface="Times New Roman" panose="02020603050405020304" pitchFamily="18" charset="0"/>
              </a:rPr>
              <a:t>системы «Интернет магазин книг»</a:t>
            </a:r>
            <a:endParaRPr lang="ru-RU" sz="4600" b="1" dirty="0">
              <a:ln/>
              <a:latin typeface="+mj-lt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00E783FB-29F6-0E16-3A9F-1E3B6BF52A08}"/>
              </a:ext>
            </a:extLst>
          </p:cNvPr>
          <p:cNvSpPr txBox="1"/>
          <p:nvPr/>
        </p:nvSpPr>
        <p:spPr>
          <a:xfrm>
            <a:off x="4962524" y="3802209"/>
            <a:ext cx="6596063" cy="23083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ln/>
                <a:solidFill>
                  <a:schemeClr val="accent4"/>
                </a:solidFill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sz="18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Специальность</a:t>
            </a:r>
            <a:r>
              <a:rPr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  <a:endParaRPr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sz="1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Курс</a:t>
            </a:r>
            <a:r>
              <a:rPr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</a:t>
            </a:r>
            <a:endParaRPr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Группа:</a:t>
            </a:r>
            <a:r>
              <a:rPr lang="en-US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31</a:t>
            </a:r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ИС-21</a:t>
            </a:r>
            <a:endParaRPr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Выполнил(а)</a:t>
            </a:r>
            <a:r>
              <a:rPr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Р.В. Капитонов</a:t>
            </a:r>
          </a:p>
          <a:p>
            <a:pPr algn="l"/>
            <a:r>
              <a:rPr lang="ru-RU"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В.Ю. Назаров</a:t>
            </a:r>
            <a:endParaRPr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590594"/>
              </p:ext>
            </p:extLst>
          </p:nvPr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2521-04D7-817D-5586-911441D2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661987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Проектирование приложения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BCD498-6A3A-4EA8-C07E-9D0CE76E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85354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Были разработаны основные классы, используемые в приложении</a:t>
            </a:r>
            <a:r>
              <a:rPr lang="en-US" dirty="0"/>
              <a:t> </a:t>
            </a:r>
            <a:r>
              <a:rPr lang="ru-RU" dirty="0"/>
              <a:t>и составлена диаграмма этих классов.</a:t>
            </a:r>
          </a:p>
        </p:txBody>
      </p:sp>
      <p:pic>
        <p:nvPicPr>
          <p:cNvPr id="4" name="Рисунок 3" descr="Изображение выглядит как текст, диаграмма, План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A6C1F098-3633-C70E-C3C3-EDD71826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41" y="1901290"/>
            <a:ext cx="7217229" cy="44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7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9591192-344E-CFD4-B47D-7EF63546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344150" cy="14605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Диаграмма база данных и прецедентов в контексте модуля.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36505F-60EF-98D3-04D1-3E7937DF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3695382"/>
            <a:ext cx="6124575" cy="27146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BB16A2-A671-8570-8B83-3119ABE6F2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6" r="14613"/>
          <a:stretch/>
        </p:blipFill>
        <p:spPr bwMode="auto">
          <a:xfrm>
            <a:off x="666750" y="3607752"/>
            <a:ext cx="4533900" cy="2889886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E183C-35F7-8781-8793-538E296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661987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Проектирование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01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41C7F-7A39-C13F-A8B3-ED42A8C7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799"/>
            <a:ext cx="10515600" cy="623887"/>
          </a:xfrm>
        </p:spPr>
        <p:txBody>
          <a:bodyPr>
            <a:normAutofit fontScale="90000"/>
          </a:bodyPr>
          <a:lstStyle/>
          <a:p>
            <a:r>
              <a:rPr lang="ru-RU" sz="4400" kern="1200" dirty="0"/>
              <a:t>Выявленные проблемы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AA8526-6E6C-048D-F0F7-6B2C6D257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 1. Неправильное проектирование базы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 конец разработки приложения в ходе тестирования был обнаружен критический баг, который неправильно сохранял объект в базу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переписать определение объекта с хранения экземпляра класса на </a:t>
            </a:r>
            <a:r>
              <a:rPr lang="en-US" dirty="0"/>
              <a:t>id </a:t>
            </a:r>
            <a:r>
              <a:rPr lang="ru-RU" dirty="0"/>
              <a:t>записи в базе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91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5419D-5741-1C4F-D9FA-33AABB76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799"/>
            <a:ext cx="10515600" cy="623887"/>
          </a:xfrm>
        </p:spPr>
        <p:txBody>
          <a:bodyPr>
            <a:normAutofit fontScale="90000"/>
          </a:bodyPr>
          <a:lstStyle/>
          <a:p>
            <a:r>
              <a:rPr lang="ru-RU" sz="4400" kern="1200" dirty="0"/>
              <a:t>Выявленные проблемы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FD5987-FE5C-EBE1-DAC3-2B7705C34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 2. Публикация.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попытке собрать приложение для запуска на другом компьютере для демонстрации была обнаружена проблема публикации, связанная с кроссплатформенностью выбранного фреймворка.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ограничить приложение платформой </a:t>
            </a:r>
            <a:r>
              <a:rPr lang="en-US" dirty="0"/>
              <a:t>Windows_x64.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58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364CF99D-65A0-D958-FC7F-78A9823AB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181285"/>
              </p:ext>
            </p:extLst>
          </p:nvPr>
        </p:nvGraphicFramePr>
        <p:xfrm>
          <a:off x="609600" y="600075"/>
          <a:ext cx="10972800" cy="226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 descr="Изображение выглядит как шаблон, прямоугольный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A2E361C3-2E15-2344-3B32-4ECBF1DA9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6702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4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Props1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6C309-910A-45C7-874E-1083F6DC6EB3}">
  <ds:schemaRefs>
    <ds:schemaRef ds:uri="http://schemas.microsoft.com/office/2006/metadata/properties"/>
    <ds:schemaRef ds:uri="http://schemas.microsoft.com/office/infopath/2007/PartnerControls"/>
    <ds:schemaRef ds:uri="31348c50-4831-40d6-b1fe-33df22aaece1"/>
    <ds:schemaRef ds:uri="8fcf9416-4c9d-432a-8cd1-358b0ba3c56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219</TotalTime>
  <Words>209</Words>
  <Application>Microsoft Office PowerPoint</Application>
  <DocSecurity>0</DocSecurity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Проектирование приложения</vt:lpstr>
      <vt:lpstr>Проектирование приложения</vt:lpstr>
      <vt:lpstr>Выявленные проблемы</vt:lpstr>
      <vt:lpstr>Выявленные проблемы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Капитонов Роман Владимирович</cp:lastModifiedBy>
  <cp:revision>53</cp:revision>
  <dcterms:modified xsi:type="dcterms:W3CDTF">2023-12-19T17:47:53Z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