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102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3B7B83-C92C-EAAB-932D-E52EB69C29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24991D3-6B1A-33F8-37B1-E9B717C9E7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648D2D0-E167-21C0-7B99-34D275355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02BD6-C783-4F6B-8EA2-6B474E3F0426}" type="datetimeFigureOut">
              <a:rPr lang="ru-RU" smtClean="0"/>
              <a:t>10.12.2023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19C1CD2-3E19-9453-59EE-0DE9FA03C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E812998-72BC-EC50-5BBA-A96B66284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0D268-47AF-4BBA-8899-33FB31E38C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8767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8C5BCE-E81D-C8F5-773B-66322EB12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DF002C7-BF94-A6F9-8398-0B74654AEE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4A48156-87BF-62F0-E160-3A6031049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02BD6-C783-4F6B-8EA2-6B474E3F0426}" type="datetimeFigureOut">
              <a:rPr lang="ru-RU" smtClean="0"/>
              <a:t>10.12.2023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C586F20-2A28-7E8D-CC5B-A40259369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298A829-11A7-5EC7-A298-29DD3B1BE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0D268-47AF-4BBA-8899-33FB31E38C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8213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2D66DD2-B341-F3C2-0965-243B285CC4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C3895D0-DB26-77D9-A0C0-ADA66CD385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14A5FDD-BAF1-21F5-69F1-CB5ACE997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02BD6-C783-4F6B-8EA2-6B474E3F0426}" type="datetimeFigureOut">
              <a:rPr lang="ru-RU" smtClean="0"/>
              <a:t>10.12.2023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92C741F-A4F6-A4AE-410D-A9C0AF403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A7BCD0A-44D9-D061-3771-E8C63D1FC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0D268-47AF-4BBA-8899-33FB31E38C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8592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7EF617-BB0E-E59D-E01E-D42633289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8B6741-E712-972C-CC3F-100161131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CF43CF4-1AAB-9663-DBD8-455A2DBB9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02BD6-C783-4F6B-8EA2-6B474E3F0426}" type="datetimeFigureOut">
              <a:rPr lang="ru-RU" smtClean="0"/>
              <a:t>10.12.2023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F46B3BC-52D4-9CC4-6E03-20D788DB1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5286600-07E6-06CE-09C8-14D470C5E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0D268-47AF-4BBA-8899-33FB31E38C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2623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CCE90A-0184-E493-BBD6-3E44716A5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8917B4C-F97B-4B6D-2D5E-719BF739F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11DC155-01D1-CB45-20AD-0E835CDBE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02BD6-C783-4F6B-8EA2-6B474E3F0426}" type="datetimeFigureOut">
              <a:rPr lang="ru-RU" smtClean="0"/>
              <a:t>10.12.2023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844F4B8-8F07-32ED-626C-AEBF66504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802EFC5-0C96-D1A9-D965-50480B316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0D268-47AF-4BBA-8899-33FB31E38C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4654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6DE027-FBE8-3651-A338-FF00851DB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4F61A9B-25BB-C8FD-905C-35139E58A4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C105DB0-1724-71A2-347C-F16225B18D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103EF1C-BDB2-4140-E9C3-01E267050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02BD6-C783-4F6B-8EA2-6B474E3F0426}" type="datetimeFigureOut">
              <a:rPr lang="ru-RU" smtClean="0"/>
              <a:t>10.12.2023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4F1EEEC-83DE-5FD1-83AA-95F8FA2FA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69FF755-F723-8220-09AA-F5155688C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0D268-47AF-4BBA-8899-33FB31E38C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0183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2C29EB-C45F-2870-7373-4D1009CDA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4B850A3-4261-9FC8-01C3-9BED6A78F1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FB44C09-A181-F9F8-8954-542AC3503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B2A1B12-26B1-09DF-7A38-D4AC88F61C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187934D-1EC6-B9C3-93D5-95D1459502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0D4AA7E-65E3-4DFD-4858-AE58DD23F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02BD6-C783-4F6B-8EA2-6B474E3F0426}" type="datetimeFigureOut">
              <a:rPr lang="ru-RU" smtClean="0"/>
              <a:t>10.12.2023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E53E345-4E04-073C-52A0-074EDC837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2F622D7-DFDF-BE67-E35E-0819A8376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0D268-47AF-4BBA-8899-33FB31E38C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2981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69D1C8-0D48-6B18-00E9-C0CA4BCC4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14833C5-ED03-E3EE-9369-8287C037F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02BD6-C783-4F6B-8EA2-6B474E3F0426}" type="datetimeFigureOut">
              <a:rPr lang="ru-RU" smtClean="0"/>
              <a:t>10.12.2023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0BE1B30-7F89-A963-8829-4363D3705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47D705E-DF63-DB5F-07AC-1660C3DF9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0D268-47AF-4BBA-8899-33FB31E38C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7833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398AFA7-FDEA-2872-1D01-2B2223315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02BD6-C783-4F6B-8EA2-6B474E3F0426}" type="datetimeFigureOut">
              <a:rPr lang="ru-RU" smtClean="0"/>
              <a:t>10.12.2023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D76F46C-C722-BB1D-65DE-F1759E564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E3D0254-4F61-85BA-1066-26982BE55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0D268-47AF-4BBA-8899-33FB31E38C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4006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434FB0-29AB-9997-D6F3-1E5917FB2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31E768-DE53-0102-378F-C146B1630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C3C560F-00F6-6458-DA6E-4C60EB0AF9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A490903-564E-CC34-92B2-2E86DD58C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02BD6-C783-4F6B-8EA2-6B474E3F0426}" type="datetimeFigureOut">
              <a:rPr lang="ru-RU" smtClean="0"/>
              <a:t>10.12.2023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0033BF3-F882-BB55-E047-0A9CF08B0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A96C73B-D3B2-7DF6-B41B-FA19B4510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0D268-47AF-4BBA-8899-33FB31E38C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6374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19C6F9-BA97-CF8D-276E-DCF54F53A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2BCF93D-4A48-071C-B38A-D8DB868686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B8CD21A-7864-DB52-0071-2F380F37A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FD72AE9-6A5E-1D68-CAD6-EB7BF12E3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02BD6-C783-4F6B-8EA2-6B474E3F0426}" type="datetimeFigureOut">
              <a:rPr lang="ru-RU" smtClean="0"/>
              <a:t>10.12.2023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D456B5A-484D-74EF-DDB0-37DCC865D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6B55490-AC22-0C68-F329-061562C04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0D268-47AF-4BBA-8899-33FB31E38C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5887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6850D7-E69D-C2E2-62EB-CE1349143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56D3BBE-F4A1-CE7D-388F-EF4FB0507D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6D7652F-9614-906A-C00C-5CF4560ACD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902BD6-C783-4F6B-8EA2-6B474E3F0426}" type="datetimeFigureOut">
              <a:rPr lang="ru-RU" smtClean="0"/>
              <a:t>10.12.2023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3BBC319-A7D5-C4EC-880C-DF76C73019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F1DF322-53E1-0FB8-26C6-6BF579799D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0D268-47AF-4BBA-8899-33FB31E38C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0054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4E939D-6170-E6F8-DFDE-A4F4A95D20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Приложение </a:t>
            </a:r>
            <a:r>
              <a:rPr lang="en-US" dirty="0" err="1"/>
              <a:t>BookDesktop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5BDEC33-CFEE-F43D-2283-802BABA4BC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Капитонов 31ИС</a:t>
            </a:r>
          </a:p>
        </p:txBody>
      </p:sp>
    </p:spTree>
    <p:extLst>
      <p:ext uri="{BB962C8B-B14F-4D97-AF65-F5344CB8AC3E}">
        <p14:creationId xmlns:p14="http://schemas.microsoft.com/office/powerpoint/2010/main" val="1930091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3AF075-C29D-18FA-4BB9-48652F650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Окно авторизации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CD2FA21-4356-9A33-ADB0-231B872428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7340" y="1825625"/>
            <a:ext cx="7497319" cy="4351338"/>
          </a:xfrm>
        </p:spPr>
      </p:pic>
    </p:spTree>
    <p:extLst>
      <p:ext uri="{BB962C8B-B14F-4D97-AF65-F5344CB8AC3E}">
        <p14:creationId xmlns:p14="http://schemas.microsoft.com/office/powerpoint/2010/main" val="2685463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52EE7F-4B99-1944-45FF-4D019AB81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60881"/>
            <a:ext cx="9795638" cy="1114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/>
              <a:t>Приложение от лица администратора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D9B52C1-2191-714D-5A46-FE153D046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939" y="2957665"/>
            <a:ext cx="5744851" cy="3346376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9AF51B5-76A3-11C3-3C84-AAD9487912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9340" y="2957665"/>
            <a:ext cx="5794591" cy="334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919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57D8D9-A3AE-1524-55A3-48B901B74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60881"/>
            <a:ext cx="9795638" cy="1114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/>
              <a:t>Приложение от лица сотрудника</a:t>
            </a:r>
          </a:p>
        </p:txBody>
      </p:sp>
      <p:pic>
        <p:nvPicPr>
          <p:cNvPr id="7" name="Рисунок 6" descr="Изображение выглядит как текст, снимок экрана, программное обеспечение, компьютер&#10;&#10;Автоматически созданное описание">
            <a:extLst>
              <a:ext uri="{FF2B5EF4-FFF2-40B4-BE49-F238E27FC236}">
                <a16:creationId xmlns:a16="http://schemas.microsoft.com/office/drawing/2014/main" id="{931E19A4-F2C8-D51B-EB45-0BE19E6A3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939" y="2957665"/>
            <a:ext cx="5744851" cy="3346376"/>
          </a:xfrm>
          <a:prstGeom prst="rect">
            <a:avLst/>
          </a:prstGeom>
        </p:spPr>
      </p:pic>
      <p:pic>
        <p:nvPicPr>
          <p:cNvPr id="5" name="Рисунок 4" descr="Изображение выглядит как текст, снимок экрана, число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B055BC4F-AC07-B38E-477A-D72EBFEF0C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1828" y="2957665"/>
            <a:ext cx="5769615" cy="334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998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D082F3-E9FB-9BB9-862E-DEAF37A95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60881"/>
            <a:ext cx="9795638" cy="111438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200" dirty="0" err="1"/>
              <a:t>Функционал</a:t>
            </a:r>
            <a:r>
              <a:rPr lang="en-US" sz="5200" dirty="0"/>
              <a:t> </a:t>
            </a:r>
            <a:r>
              <a:rPr lang="en-US" sz="5200" dirty="0" err="1"/>
              <a:t>от</a:t>
            </a:r>
            <a:r>
              <a:rPr lang="en-US" sz="5200" dirty="0"/>
              <a:t> </a:t>
            </a:r>
            <a:r>
              <a:rPr lang="en-US" sz="5200" dirty="0" err="1"/>
              <a:t>лица</a:t>
            </a:r>
            <a:r>
              <a:rPr lang="en-US" sz="5200" dirty="0"/>
              <a:t> </a:t>
            </a:r>
            <a:r>
              <a:rPr lang="en-US" sz="5200" dirty="0" err="1"/>
              <a:t>сотрудника</a:t>
            </a:r>
            <a:br>
              <a:rPr lang="ru-RU" sz="5200" dirty="0"/>
            </a:br>
            <a:r>
              <a:rPr lang="ru-RU" sz="5200" dirty="0"/>
              <a:t>Книги</a:t>
            </a:r>
            <a:endParaRPr lang="en-US" sz="52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B9BE467-8FAA-B7A0-5778-5864941986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110" y="2950743"/>
            <a:ext cx="5769615" cy="3346376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4F79997-5674-3690-C29E-1FCF5D0DFF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275" y="2950743"/>
            <a:ext cx="5769615" cy="334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831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E9A5D7-BB49-14D5-F772-62BE3CFCE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60881"/>
            <a:ext cx="9795638" cy="1114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/>
              <a:t>Функционал от лица сотрудника</a:t>
            </a:r>
            <a:br>
              <a:rPr lang="en-US" sz="3600"/>
            </a:br>
            <a:r>
              <a:rPr lang="en-US" sz="3600"/>
              <a:t>Заказы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1A89601-CCA3-6D5B-F106-3C377A5D3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57" y="2957665"/>
            <a:ext cx="5769615" cy="3346376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FEE2995-10CE-54CD-19DC-0C8A6136F5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9340" y="2957665"/>
            <a:ext cx="5794591" cy="334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49756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26</Words>
  <Application>Microsoft Office PowerPoint</Application>
  <PresentationFormat>Широкоэкранный</PresentationFormat>
  <Paragraphs>7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Приложение BookDesktop</vt:lpstr>
      <vt:lpstr>Окно авторизации</vt:lpstr>
      <vt:lpstr>Приложение от лица администратора</vt:lpstr>
      <vt:lpstr>Приложение от лица сотрудника</vt:lpstr>
      <vt:lpstr>Функционал от лица сотрудника Книги</vt:lpstr>
      <vt:lpstr>Функционал от лица сотрудника Заказы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Приложение BookDesktop</dc:title>
  <dc:creator>Капитонов Роман Владимирович</dc:creator>
  <cp:lastModifiedBy>Капитонов Роман Владимирович</cp:lastModifiedBy>
  <cp:revision>5</cp:revision>
  <dcterms:created xsi:type="dcterms:W3CDTF">2023-12-10T15:30:14Z</dcterms:created>
  <dcterms:modified xsi:type="dcterms:W3CDTF">2023-12-10T15:36:52Z</dcterms:modified>
</cp:coreProperties>
</file>