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E8FF"/>
    <a:srgbClr val="00003A"/>
    <a:srgbClr val="672C94"/>
    <a:srgbClr val="EFF4FF"/>
    <a:srgbClr val="000066"/>
    <a:srgbClr val="DEC8EE"/>
    <a:srgbClr val="8494F4"/>
    <a:srgbClr val="A3A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29:20.055"/>
    </inkml:context>
    <inkml:brush xml:id="br0">
      <inkml:brushProperty name="width" value="0.1" units="cm"/>
      <inkml:brushProperty name="height" value="0.1" units="cm"/>
      <inkml:brushProperty name="color" value="#000066"/>
    </inkml:brush>
  </inkml:definitions>
  <inkml:trace contextRef="#ctx0" brushRef="#br0">0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30:20.137"/>
    </inkml:context>
    <inkml:brush xml:id="br0">
      <inkml:brushProperty name="width" value="0.1" units="cm"/>
      <inkml:brushProperty name="height" value="0.1" units="cm"/>
      <inkml:brushProperty name="color" value="#000026"/>
    </inkml:brush>
  </inkml:definitions>
  <inkml:trace contextRef="#ctx0" brushRef="#br0">1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30:21.798"/>
    </inkml:context>
    <inkml:brush xml:id="br0">
      <inkml:brushProperty name="width" value="0.1" units="cm"/>
      <inkml:brushProperty name="height" value="0.1" units="cm"/>
      <inkml:brushProperty name="color" value="#000026"/>
    </inkml:brush>
  </inkml:definitions>
  <inkml:trace contextRef="#ctx0" brushRef="#br0">1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30:22.850"/>
    </inkml:context>
    <inkml:brush xml:id="br0">
      <inkml:brushProperty name="width" value="0.1" units="cm"/>
      <inkml:brushProperty name="height" value="0.1" units="cm"/>
      <inkml:brushProperty name="color" value="#000026"/>
    </inkml:brush>
  </inkml:definitions>
  <inkml:trace contextRef="#ctx0" brushRef="#br0">1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29:20.055"/>
    </inkml:context>
    <inkml:brush xml:id="br0">
      <inkml:brushProperty name="width" value="0.1" units="cm"/>
      <inkml:brushProperty name="height" value="0.1" units="cm"/>
      <inkml:brushProperty name="color" value="#000066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30:20.137"/>
    </inkml:context>
    <inkml:brush xml:id="br0">
      <inkml:brushProperty name="width" value="0.1" units="cm"/>
      <inkml:brushProperty name="height" value="0.1" units="cm"/>
      <inkml:brushProperty name="color" value="#000026"/>
    </inkml:brush>
  </inkml:definitions>
  <inkml:trace contextRef="#ctx0" brushRef="#br0">1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30:21.798"/>
    </inkml:context>
    <inkml:brush xml:id="br0">
      <inkml:brushProperty name="width" value="0.1" units="cm"/>
      <inkml:brushProperty name="height" value="0.1" units="cm"/>
      <inkml:brushProperty name="color" value="#000026"/>
    </inkml:brush>
  </inkml:definitions>
  <inkml:trace contextRef="#ctx0" brushRef="#br0">1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30:22.850"/>
    </inkml:context>
    <inkml:brush xml:id="br0">
      <inkml:brushProperty name="width" value="0.1" units="cm"/>
      <inkml:brushProperty name="height" value="0.1" units="cm"/>
      <inkml:brushProperty name="color" value="#000026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29:20.055"/>
    </inkml:context>
    <inkml:brush xml:id="br0">
      <inkml:brushProperty name="width" value="0.1" units="cm"/>
      <inkml:brushProperty name="height" value="0.1" units="cm"/>
      <inkml:brushProperty name="color" value="#000066"/>
    </inkml:brush>
  </inkml:definitions>
  <inkml:trace contextRef="#ctx0" brushRef="#br0">0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30:20.137"/>
    </inkml:context>
    <inkml:brush xml:id="br0">
      <inkml:brushProperty name="width" value="0.1" units="cm"/>
      <inkml:brushProperty name="height" value="0.1" units="cm"/>
      <inkml:brushProperty name="color" value="#000026"/>
    </inkml:brush>
  </inkml:definitions>
  <inkml:trace contextRef="#ctx0" brushRef="#br0">1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30:21.798"/>
    </inkml:context>
    <inkml:brush xml:id="br0">
      <inkml:brushProperty name="width" value="0.1" units="cm"/>
      <inkml:brushProperty name="height" value="0.1" units="cm"/>
      <inkml:brushProperty name="color" value="#000026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30:20.137"/>
    </inkml:context>
    <inkml:brush xml:id="br0">
      <inkml:brushProperty name="width" value="0.1" units="cm"/>
      <inkml:brushProperty name="height" value="0.1" units="cm"/>
      <inkml:brushProperty name="color" value="#000026"/>
    </inkml:brush>
  </inkml:definitions>
  <inkml:trace contextRef="#ctx0" brushRef="#br0">1 0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30:22.850"/>
    </inkml:context>
    <inkml:brush xml:id="br0">
      <inkml:brushProperty name="width" value="0.1" units="cm"/>
      <inkml:brushProperty name="height" value="0.1" units="cm"/>
      <inkml:brushProperty name="color" value="#000026"/>
    </inkml:brush>
  </inkml:definitions>
  <inkml:trace contextRef="#ctx0" brushRef="#br0">1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29:20.055"/>
    </inkml:context>
    <inkml:brush xml:id="br0">
      <inkml:brushProperty name="width" value="0.1" units="cm"/>
      <inkml:brushProperty name="height" value="0.1" units="cm"/>
      <inkml:brushProperty name="color" value="#000066"/>
    </inkml:brush>
  </inkml:definitions>
  <inkml:trace contextRef="#ctx0" brushRef="#br0">0 1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30:20.137"/>
    </inkml:context>
    <inkml:brush xml:id="br0">
      <inkml:brushProperty name="width" value="0.1" units="cm"/>
      <inkml:brushProperty name="height" value="0.1" units="cm"/>
      <inkml:brushProperty name="color" value="#000026"/>
    </inkml:brush>
  </inkml:definitions>
  <inkml:trace contextRef="#ctx0" brushRef="#br0">1 0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30:21.798"/>
    </inkml:context>
    <inkml:brush xml:id="br0">
      <inkml:brushProperty name="width" value="0.1" units="cm"/>
      <inkml:brushProperty name="height" value="0.1" units="cm"/>
      <inkml:brushProperty name="color" value="#000026"/>
    </inkml:brush>
  </inkml:definitions>
  <inkml:trace contextRef="#ctx0" brushRef="#br0">1 0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30:22.850"/>
    </inkml:context>
    <inkml:brush xml:id="br0">
      <inkml:brushProperty name="width" value="0.1" units="cm"/>
      <inkml:brushProperty name="height" value="0.1" units="cm"/>
      <inkml:brushProperty name="color" value="#000026"/>
    </inkml:brush>
  </inkml:definitions>
  <inkml:trace contextRef="#ctx0" brushRef="#br0">1 0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29:20.055"/>
    </inkml:context>
    <inkml:brush xml:id="br0">
      <inkml:brushProperty name="width" value="0.1" units="cm"/>
      <inkml:brushProperty name="height" value="0.1" units="cm"/>
      <inkml:brushProperty name="color" value="#000066"/>
    </inkml:brush>
  </inkml:definitions>
  <inkml:trace contextRef="#ctx0" brushRef="#br0">0 1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30:20.137"/>
    </inkml:context>
    <inkml:brush xml:id="br0">
      <inkml:brushProperty name="width" value="0.1" units="cm"/>
      <inkml:brushProperty name="height" value="0.1" units="cm"/>
      <inkml:brushProperty name="color" value="#000026"/>
    </inkml:brush>
  </inkml:definitions>
  <inkml:trace contextRef="#ctx0" brushRef="#br0">1 0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30:21.798"/>
    </inkml:context>
    <inkml:brush xml:id="br0">
      <inkml:brushProperty name="width" value="0.1" units="cm"/>
      <inkml:brushProperty name="height" value="0.1" units="cm"/>
      <inkml:brushProperty name="color" value="#000026"/>
    </inkml:brush>
  </inkml:definitions>
  <inkml:trace contextRef="#ctx0" brushRef="#br0">1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30:22.850"/>
    </inkml:context>
    <inkml:brush xml:id="br0">
      <inkml:brushProperty name="width" value="0.1" units="cm"/>
      <inkml:brushProperty name="height" value="0.1" units="cm"/>
      <inkml:brushProperty name="color" value="#000026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30:21.798"/>
    </inkml:context>
    <inkml:brush xml:id="br0">
      <inkml:brushProperty name="width" value="0.1" units="cm"/>
      <inkml:brushProperty name="height" value="0.1" units="cm"/>
      <inkml:brushProperty name="color" value="#000026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30:22.850"/>
    </inkml:context>
    <inkml:brush xml:id="br0">
      <inkml:brushProperty name="width" value="0.1" units="cm"/>
      <inkml:brushProperty name="height" value="0.1" units="cm"/>
      <inkml:brushProperty name="color" value="#000026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29:20.055"/>
    </inkml:context>
    <inkml:brush xml:id="br0">
      <inkml:brushProperty name="width" value="0.1" units="cm"/>
      <inkml:brushProperty name="height" value="0.1" units="cm"/>
      <inkml:brushProperty name="color" value="#000066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30:20.137"/>
    </inkml:context>
    <inkml:brush xml:id="br0">
      <inkml:brushProperty name="width" value="0.1" units="cm"/>
      <inkml:brushProperty name="height" value="0.1" units="cm"/>
      <inkml:brushProperty name="color" value="#000026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30:21.798"/>
    </inkml:context>
    <inkml:brush xml:id="br0">
      <inkml:brushProperty name="width" value="0.1" units="cm"/>
      <inkml:brushProperty name="height" value="0.1" units="cm"/>
      <inkml:brushProperty name="color" value="#000026"/>
    </inkml:brush>
  </inkml:definitions>
  <inkml:trace contextRef="#ctx0" brushRef="#br0">1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30:22.850"/>
    </inkml:context>
    <inkml:brush xml:id="br0">
      <inkml:brushProperty name="width" value="0.1" units="cm"/>
      <inkml:brushProperty name="height" value="0.1" units="cm"/>
      <inkml:brushProperty name="color" value="#000026"/>
    </inkml:brush>
  </inkml:definitions>
  <inkml:trace contextRef="#ctx0" brushRef="#br0">1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29:20.055"/>
    </inkml:context>
    <inkml:brush xml:id="br0">
      <inkml:brushProperty name="width" value="0.1" units="cm"/>
      <inkml:brushProperty name="height" value="0.1" units="cm"/>
      <inkml:brushProperty name="color" value="#000066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7159A6-F23D-FF62-BD4E-78AE40214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775413E-1DB3-410C-EAE0-AC6CE66D9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F0018A-766A-F34C-17B4-B5E9C8F17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DC40-4C79-4CA8-AC42-57A04CD00207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68AB2C-00A6-BDF6-39F0-43BEE196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C74F5B-9BBE-A16C-E267-0AF092F5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8DAD-3A3F-4EF5-A813-5C3A7C3824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32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EF80E-9CE7-66FC-4CBF-085E0AC2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C9A191-B6DC-F334-DD0F-91DC28208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E3E86A-3AEE-E44D-C579-78584E20A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DC40-4C79-4CA8-AC42-57A04CD00207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A3FA7D-EA89-AEAA-16FF-0C54A497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C37C24-F2C9-96D1-084B-E8A384F62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8DAD-3A3F-4EF5-A813-5C3A7C3824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16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41A6642-22E7-41D0-7700-EFB4D13CD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E1B939-1D9F-D5FF-77FE-E76FD5A19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5418F1-5655-22AD-1A09-23EA6FE1F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DC40-4C79-4CA8-AC42-57A04CD00207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112C33-92B5-2068-04F1-C948A3A4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58D841-A809-E7F4-4F9A-50A851790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8DAD-3A3F-4EF5-A813-5C3A7C3824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7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05059-816F-6358-96F9-E3A0F2918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613577-0994-9D59-51D8-F6636E80D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322FC7-F2B7-E22E-86E4-7187838F7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DC40-4C79-4CA8-AC42-57A04CD00207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CBBD0A-1327-4E71-3944-39A5B2C14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1A4ED4-F63A-7D83-FBB8-A7DC6FB67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8DAD-3A3F-4EF5-A813-5C3A7C3824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30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A4555-BA54-75AC-E08A-575480E93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3F6974-3DD6-6153-9B81-30736E5E7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EE0507-9441-410F-EA9D-37D674D9D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DC40-4C79-4CA8-AC42-57A04CD00207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F99878-2EC3-9CB6-229E-621572664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E33FFA-E002-26BD-DE3A-5A7903DA1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8DAD-3A3F-4EF5-A813-5C3A7C3824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56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C099C5-D62A-D78C-BB93-0C05C408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E49B00-33C0-71A8-FFD4-6E9F7580B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83530B-40D6-C3E5-360E-477EC8C79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387DEF-19C5-FEA6-2074-7A25C33C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DC40-4C79-4CA8-AC42-57A04CD00207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23FA9C-BA28-FC08-9218-5D2461CD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DE2807-4D1E-A49D-9395-F771A73B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8DAD-3A3F-4EF5-A813-5C3A7C3824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42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3782C9-F8B1-BE21-AFC4-E2A013CBD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6F0B1F-EAE1-531E-5266-20D701823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D9622D-9A95-F3BD-F98E-AE4E2C925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55E2946-2DD9-0F73-873B-7FA63C234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2945E6B-CB95-C431-0F40-DE15784ED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24EF767-F00D-5E74-77BE-D28B0D23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DC40-4C79-4CA8-AC42-57A04CD00207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386BC10-8C07-7A26-CDE1-AF22DB16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82D470D-6B47-5867-CAD2-0F011FC3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8DAD-3A3F-4EF5-A813-5C3A7C3824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90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E27E73-8D7E-A8A8-CB34-DA55C108D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9A18237-2B63-AE9C-A69D-0EAEA61E5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DC40-4C79-4CA8-AC42-57A04CD00207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1642D75-8AAC-A9AC-2FA3-A28CD975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B2AA4D2-F297-9EEB-ED21-CC4C7CEAB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8DAD-3A3F-4EF5-A813-5C3A7C3824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03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8AFF8A6-C1B5-FD73-0196-23AADDBD7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DC40-4C79-4CA8-AC42-57A04CD00207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2D78FAB-E6F4-23F2-DA70-19061E10F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1D6527-AB6F-9720-57A5-5081826C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8DAD-3A3F-4EF5-A813-5C3A7C3824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16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5BB02-5E98-58B0-6813-6C2988D1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445261-2CBE-BE15-5540-1FF9BB315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CA38D1E-7220-633C-511D-F6B1354AC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1E67CC-20AA-CBB8-E507-583A67D4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DC40-4C79-4CA8-AC42-57A04CD00207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DFECF6-839C-7473-11CF-C326C21F4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165127-5BAD-3410-8F48-0EE8A9A5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8DAD-3A3F-4EF5-A813-5C3A7C3824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55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6A189-A436-199D-C264-38882509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D6F3A9-F6E8-2ABC-D5B1-DCBDD80F9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C76B45-5362-8D07-E3F7-0B325E7FE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028F6D-1F75-D43C-1E96-57E1C7655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DC40-4C79-4CA8-AC42-57A04CD00207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08779F-EC26-6206-E5EB-33994AF22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6A93FC-036F-4F8D-D8A0-D458D31F0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8DAD-3A3F-4EF5-A813-5C3A7C3824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20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7C53E6-6C84-63FF-5F08-511032434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CFDD1B-75C5-8873-D690-A44021E93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C19396-7B8E-0AB7-2EA8-26E10F164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E4DC40-4C79-4CA8-AC42-57A04CD00207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8A05E5-0830-942D-6F9F-58C6D2A20B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FDF038-A3AB-19E5-3C19-492B42A4A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8C8DAD-3A3F-4EF5-A813-5C3A7C3824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72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customXml" Target="../ink/ink8.xml"/><Relationship Id="rId12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.xml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customXml" Target="../ink/ink6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customXml" Target="../ink/ink12.xml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.xml"/><Relationship Id="rId5" Type="http://schemas.openxmlformats.org/officeDocument/2006/relationships/image" Target="../media/image2.png"/><Relationship Id="rId4" Type="http://schemas.openxmlformats.org/officeDocument/2006/relationships/customXml" Target="../ink/ink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customXml" Target="../ink/ink16.xml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5.xml"/><Relationship Id="rId5" Type="http://schemas.openxmlformats.org/officeDocument/2006/relationships/image" Target="../media/image2.png"/><Relationship Id="rId4" Type="http://schemas.openxmlformats.org/officeDocument/2006/relationships/customXml" Target="../ink/ink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customXml" Target="../ink/ink20.xml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9.xml"/><Relationship Id="rId5" Type="http://schemas.openxmlformats.org/officeDocument/2006/relationships/image" Target="../media/image2.png"/><Relationship Id="rId4" Type="http://schemas.openxmlformats.org/officeDocument/2006/relationships/customXml" Target="../ink/ink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customXml" Target="../ink/ink24.xml"/><Relationship Id="rId12" Type="http://schemas.openxmlformats.org/officeDocument/2006/relationships/image" Target="../media/image12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3.xml"/><Relationship Id="rId11" Type="http://schemas.openxmlformats.org/officeDocument/2006/relationships/image" Target="../media/image11.png"/><Relationship Id="rId5" Type="http://schemas.openxmlformats.org/officeDocument/2006/relationships/image" Target="../media/image2.png"/><Relationship Id="rId10" Type="http://schemas.openxmlformats.org/officeDocument/2006/relationships/image" Target="../media/image10.png"/><Relationship Id="rId4" Type="http://schemas.openxmlformats.org/officeDocument/2006/relationships/customXml" Target="../ink/ink22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customXml" Target="../ink/ink28.xml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7.xml"/><Relationship Id="rId5" Type="http://schemas.openxmlformats.org/officeDocument/2006/relationships/image" Target="../media/image2.png"/><Relationship Id="rId4" Type="http://schemas.openxmlformats.org/officeDocument/2006/relationships/customXml" Target="../ink/ink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7D3D534-E745-5BFD-A152-DB57B49B9FA0}"/>
              </a:ext>
            </a:extLst>
          </p:cNvPr>
          <p:cNvSpPr/>
          <p:nvPr/>
        </p:nvSpPr>
        <p:spPr>
          <a:xfrm>
            <a:off x="0" y="1"/>
            <a:ext cx="12192000" cy="746760"/>
          </a:xfrm>
          <a:prstGeom prst="rect">
            <a:avLst/>
          </a:prstGeom>
          <a:gradFill flip="none" rotWithShape="1">
            <a:gsLst>
              <a:gs pos="24000">
                <a:srgbClr val="000066"/>
              </a:gs>
              <a:gs pos="100000">
                <a:srgbClr val="672C94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AC389C82-4541-43DD-43BF-454FE8807A1F}"/>
              </a:ext>
            </a:extLst>
          </p:cNvPr>
          <p:cNvCxnSpPr>
            <a:cxnSpLocks/>
          </p:cNvCxnSpPr>
          <p:nvPr/>
        </p:nvCxnSpPr>
        <p:spPr>
          <a:xfrm>
            <a:off x="0" y="746761"/>
            <a:ext cx="12192000" cy="0"/>
          </a:xfrm>
          <a:prstGeom prst="line">
            <a:avLst/>
          </a:prstGeom>
          <a:ln w="38100">
            <a:solidFill>
              <a:srgbClr val="00003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BB1C328C-A490-90F8-BF0F-DB0C88C8C073}"/>
                  </a:ext>
                </a:extLst>
              </p14:cNvPr>
              <p14:cNvContentPartPr/>
              <p14:nvPr/>
            </p14:nvContentPartPr>
            <p14:xfrm>
              <a:off x="10698000" y="192400"/>
              <a:ext cx="360" cy="36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BB1C328C-A490-90F8-BF0F-DB0C88C8C0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80000" y="1747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500E9AAE-F8D7-CA83-2204-B758DA11EF46}"/>
                  </a:ext>
                </a:extLst>
              </p14:cNvPr>
              <p14:cNvContentPartPr/>
              <p14:nvPr/>
            </p14:nvContentPartPr>
            <p14:xfrm>
              <a:off x="10748760" y="284200"/>
              <a:ext cx="360" cy="360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500E9AAE-F8D7-CA83-2204-B758DA11EF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31120" y="26620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7B7969B2-7670-116B-E566-7FDDC3D95DAA}"/>
                  </a:ext>
                </a:extLst>
              </p14:cNvPr>
              <p14:cNvContentPartPr/>
              <p14:nvPr/>
            </p14:nvContentPartPr>
            <p14:xfrm>
              <a:off x="10748760" y="386080"/>
              <a:ext cx="360" cy="36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7B7969B2-7670-116B-E566-7FDDC3D95D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31120" y="36808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8A58B71D-FC31-8DFE-17C0-10203A927238}"/>
                  </a:ext>
                </a:extLst>
              </p14:cNvPr>
              <p14:cNvContentPartPr/>
              <p14:nvPr/>
            </p14:nvContentPartPr>
            <p14:xfrm>
              <a:off x="10768920" y="497320"/>
              <a:ext cx="360" cy="360"/>
            </p14:xfrm>
          </p:contentPart>
        </mc:Choice>
        <mc:Fallback xmlns=""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8A58B71D-FC31-8DFE-17C0-10203A9272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51280" y="47932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DB91A07A-581D-9C9D-986B-7EB1900F8492}"/>
              </a:ext>
            </a:extLst>
          </p:cNvPr>
          <p:cNvSpPr txBox="1"/>
          <p:nvPr/>
        </p:nvSpPr>
        <p:spPr>
          <a:xfrm>
            <a:off x="695209" y="189416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DE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FelineX</a:t>
            </a:r>
            <a:endParaRPr lang="ru-RU" sz="2400" dirty="0">
              <a:solidFill>
                <a:srgbClr val="DDE8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" name="Рисунок 43" descr="Изображение выглядит как черный, темнота, черно-белый&#10;&#10;Автоматически созданное описание">
            <a:extLst>
              <a:ext uri="{FF2B5EF4-FFF2-40B4-BE49-F238E27FC236}">
                <a16:creationId xmlns:a16="http://schemas.microsoft.com/office/drawing/2014/main" id="{44A3C832-E7D9-EB95-9514-E01A10809B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4" y="127618"/>
            <a:ext cx="585263" cy="585263"/>
          </a:xfrm>
          <a:prstGeom prst="rect">
            <a:avLst/>
          </a:prstGeom>
          <a:effectLst>
            <a:outerShdw blurRad="50800" dist="50800" dir="5400000" sx="101000" sy="101000" algn="ctr" rotWithShape="0">
              <a:schemeClr val="tx2"/>
            </a:outerShdw>
          </a:effectLst>
        </p:spPr>
      </p:pic>
      <p:pic>
        <p:nvPicPr>
          <p:cNvPr id="45" name="Рисунок 44" descr="Изображение выглядит как черный, темнота, черно-белый&#10;&#10;Автоматически созданное описание">
            <a:extLst>
              <a:ext uri="{FF2B5EF4-FFF2-40B4-BE49-F238E27FC236}">
                <a16:creationId xmlns:a16="http://schemas.microsoft.com/office/drawing/2014/main" id="{4F56E95E-C79C-6A32-5A6C-E2895F48773C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25694">
            <a:off x="11635209" y="6231560"/>
            <a:ext cx="585263" cy="585263"/>
          </a:xfrm>
          <a:prstGeom prst="rect">
            <a:avLst/>
          </a:prstGeom>
          <a:effectLst>
            <a:outerShdw blurRad="50800" dist="50800" dir="5400000" sx="101000" sy="101000" algn="ctr" rotWithShape="0">
              <a:schemeClr val="tx1"/>
            </a:outerShdw>
          </a:effectLst>
        </p:spPr>
      </p:pic>
      <p:sp>
        <p:nvSpPr>
          <p:cNvPr id="2" name="Овал 1">
            <a:extLst>
              <a:ext uri="{FF2B5EF4-FFF2-40B4-BE49-F238E27FC236}">
                <a16:creationId xmlns:a16="http://schemas.microsoft.com/office/drawing/2014/main" id="{95C20A83-BE41-1915-A8A3-24096E05419D}"/>
              </a:ext>
            </a:extLst>
          </p:cNvPr>
          <p:cNvSpPr/>
          <p:nvPr/>
        </p:nvSpPr>
        <p:spPr>
          <a:xfrm>
            <a:off x="11358641" y="71297"/>
            <a:ext cx="650239" cy="604163"/>
          </a:xfrm>
          <a:prstGeom prst="ellipse">
            <a:avLst/>
          </a:prstGeom>
          <a:solidFill>
            <a:srgbClr val="0000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1797E7CB-944F-204A-F644-23496B225600}"/>
              </a:ext>
            </a:extLst>
          </p:cNvPr>
          <p:cNvCxnSpPr/>
          <p:nvPr/>
        </p:nvCxnSpPr>
        <p:spPr>
          <a:xfrm>
            <a:off x="10748760" y="0"/>
            <a:ext cx="0" cy="746761"/>
          </a:xfrm>
          <a:prstGeom prst="line">
            <a:avLst/>
          </a:prstGeom>
          <a:ln w="38100">
            <a:solidFill>
              <a:srgbClr val="00003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16E04C-B725-1639-E24B-9441EB7B3A06}"/>
              </a:ext>
            </a:extLst>
          </p:cNvPr>
          <p:cNvSpPr txBox="1"/>
          <p:nvPr/>
        </p:nvSpPr>
        <p:spPr>
          <a:xfrm>
            <a:off x="7121899" y="189415"/>
            <a:ext cx="1603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DDE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Мои тесты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FEDCD0-667A-2F08-1645-6B4E337C4331}"/>
              </a:ext>
            </a:extLst>
          </p:cNvPr>
          <p:cNvSpPr txBox="1"/>
          <p:nvPr/>
        </p:nvSpPr>
        <p:spPr>
          <a:xfrm>
            <a:off x="9019903" y="189416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DDE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5C4317-055A-052B-F14D-2362784C7C58}"/>
              </a:ext>
            </a:extLst>
          </p:cNvPr>
          <p:cNvSpPr txBox="1"/>
          <p:nvPr/>
        </p:nvSpPr>
        <p:spPr>
          <a:xfrm>
            <a:off x="10875981" y="127618"/>
            <a:ext cx="457200" cy="621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"/>
              </a:lnSpc>
            </a:pPr>
            <a:r>
              <a:rPr lang="ru-RU" sz="4400" dirty="0"/>
              <a:t>.</a:t>
            </a:r>
          </a:p>
          <a:p>
            <a:pPr>
              <a:lnSpc>
                <a:spcPct val="20000"/>
              </a:lnSpc>
            </a:pPr>
            <a:r>
              <a:rPr lang="ru-RU" sz="4400" dirty="0"/>
              <a:t>.</a:t>
            </a:r>
          </a:p>
          <a:p>
            <a:pPr>
              <a:lnSpc>
                <a:spcPct val="20000"/>
              </a:lnSpc>
            </a:pPr>
            <a:r>
              <a:rPr lang="ru-RU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827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8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254C6A-C908-BF65-FD98-C7E438CD8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93D21B0-A73F-4C04-5AE2-E2F646D1B54F}"/>
              </a:ext>
            </a:extLst>
          </p:cNvPr>
          <p:cNvSpPr/>
          <p:nvPr/>
        </p:nvSpPr>
        <p:spPr>
          <a:xfrm>
            <a:off x="0" y="1"/>
            <a:ext cx="12192000" cy="746760"/>
          </a:xfrm>
          <a:prstGeom prst="rect">
            <a:avLst/>
          </a:prstGeom>
          <a:gradFill flip="none" rotWithShape="1">
            <a:gsLst>
              <a:gs pos="24000">
                <a:srgbClr val="000066"/>
              </a:gs>
              <a:gs pos="100000">
                <a:srgbClr val="672C94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4B5D208-7A6A-B750-1CE4-5F1111A78ABB}"/>
              </a:ext>
            </a:extLst>
          </p:cNvPr>
          <p:cNvCxnSpPr>
            <a:cxnSpLocks/>
          </p:cNvCxnSpPr>
          <p:nvPr/>
        </p:nvCxnSpPr>
        <p:spPr>
          <a:xfrm>
            <a:off x="0" y="746761"/>
            <a:ext cx="12192000" cy="0"/>
          </a:xfrm>
          <a:prstGeom prst="line">
            <a:avLst/>
          </a:prstGeom>
          <a:ln w="38100">
            <a:solidFill>
              <a:srgbClr val="00003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843CAD0B-21EF-4BDD-0C44-F0B588DD84DC}"/>
                  </a:ext>
                </a:extLst>
              </p14:cNvPr>
              <p14:cNvContentPartPr/>
              <p14:nvPr/>
            </p14:nvContentPartPr>
            <p14:xfrm>
              <a:off x="10698000" y="192400"/>
              <a:ext cx="360" cy="36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BB1C328C-A490-90F8-BF0F-DB0C88C8C0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80000" y="1747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DD493111-17A9-B303-8AFC-DA970ECCFC30}"/>
                  </a:ext>
                </a:extLst>
              </p14:cNvPr>
              <p14:cNvContentPartPr/>
              <p14:nvPr/>
            </p14:nvContentPartPr>
            <p14:xfrm>
              <a:off x="10748760" y="284200"/>
              <a:ext cx="360" cy="360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500E9AAE-F8D7-CA83-2204-B758DA11EF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31120" y="26620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48EA8EDD-7523-9632-FD4A-4D9AA6984BC5}"/>
                  </a:ext>
                </a:extLst>
              </p14:cNvPr>
              <p14:cNvContentPartPr/>
              <p14:nvPr/>
            </p14:nvContentPartPr>
            <p14:xfrm>
              <a:off x="10748760" y="386080"/>
              <a:ext cx="360" cy="36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7B7969B2-7670-116B-E566-7FDDC3D95D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31120" y="36808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4B589A85-C652-2F25-B728-4F6F923B728E}"/>
                  </a:ext>
                </a:extLst>
              </p14:cNvPr>
              <p14:cNvContentPartPr/>
              <p14:nvPr/>
            </p14:nvContentPartPr>
            <p14:xfrm>
              <a:off x="10768920" y="497320"/>
              <a:ext cx="360" cy="360"/>
            </p14:xfrm>
          </p:contentPart>
        </mc:Choice>
        <mc:Fallback xmlns=""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8A58B71D-FC31-8DFE-17C0-10203A9272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51280" y="47932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024B9551-06C5-7527-FADF-D82839177610}"/>
              </a:ext>
            </a:extLst>
          </p:cNvPr>
          <p:cNvSpPr txBox="1"/>
          <p:nvPr/>
        </p:nvSpPr>
        <p:spPr>
          <a:xfrm>
            <a:off x="695209" y="189416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DE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FelineX</a:t>
            </a:r>
            <a:endParaRPr lang="ru-RU" sz="2400" dirty="0">
              <a:solidFill>
                <a:srgbClr val="DDE8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" name="Рисунок 43" descr="Изображение выглядит как черный, темнота, черно-белый&#10;&#10;Автоматически созданное описание">
            <a:extLst>
              <a:ext uri="{FF2B5EF4-FFF2-40B4-BE49-F238E27FC236}">
                <a16:creationId xmlns:a16="http://schemas.microsoft.com/office/drawing/2014/main" id="{626D342F-3D34-6D98-84F0-171A78C032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4" y="127618"/>
            <a:ext cx="585263" cy="585263"/>
          </a:xfrm>
          <a:prstGeom prst="rect">
            <a:avLst/>
          </a:prstGeom>
          <a:effectLst>
            <a:outerShdw blurRad="50800" dist="50800" dir="5400000" sx="101000" sy="101000" algn="ctr" rotWithShape="0">
              <a:schemeClr val="tx2"/>
            </a:outerShdw>
          </a:effectLst>
        </p:spPr>
      </p:pic>
      <p:pic>
        <p:nvPicPr>
          <p:cNvPr id="45" name="Рисунок 44" descr="Изображение выглядит как черный, темнота, черно-белый&#10;&#10;Автоматически созданное описание">
            <a:extLst>
              <a:ext uri="{FF2B5EF4-FFF2-40B4-BE49-F238E27FC236}">
                <a16:creationId xmlns:a16="http://schemas.microsoft.com/office/drawing/2014/main" id="{47CDA93B-DCBC-F3E9-192F-CCE1F432524B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25694">
            <a:off x="11635209" y="6231560"/>
            <a:ext cx="585263" cy="585263"/>
          </a:xfrm>
          <a:prstGeom prst="rect">
            <a:avLst/>
          </a:prstGeom>
          <a:effectLst>
            <a:outerShdw blurRad="50800" dist="50800" dir="5400000" sx="101000" sy="101000" algn="ctr" rotWithShape="0">
              <a:schemeClr val="tx1"/>
            </a:outerShdw>
          </a:effectLst>
        </p:spPr>
      </p:pic>
      <p:sp>
        <p:nvSpPr>
          <p:cNvPr id="2" name="Овал 1">
            <a:extLst>
              <a:ext uri="{FF2B5EF4-FFF2-40B4-BE49-F238E27FC236}">
                <a16:creationId xmlns:a16="http://schemas.microsoft.com/office/drawing/2014/main" id="{A77D94FB-8E75-C5E2-5217-F8926FFCA21B}"/>
              </a:ext>
            </a:extLst>
          </p:cNvPr>
          <p:cNvSpPr/>
          <p:nvPr/>
        </p:nvSpPr>
        <p:spPr>
          <a:xfrm>
            <a:off x="11358641" y="71297"/>
            <a:ext cx="650239" cy="604163"/>
          </a:xfrm>
          <a:prstGeom prst="ellipse">
            <a:avLst/>
          </a:prstGeom>
          <a:solidFill>
            <a:srgbClr val="0000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234F073D-5724-9733-5AA1-AD82F5CA8E5D}"/>
              </a:ext>
            </a:extLst>
          </p:cNvPr>
          <p:cNvCxnSpPr/>
          <p:nvPr/>
        </p:nvCxnSpPr>
        <p:spPr>
          <a:xfrm>
            <a:off x="10748760" y="0"/>
            <a:ext cx="0" cy="746761"/>
          </a:xfrm>
          <a:prstGeom prst="line">
            <a:avLst/>
          </a:prstGeom>
          <a:ln w="38100">
            <a:solidFill>
              <a:srgbClr val="00003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7C92163-DADE-AFE6-3011-90C29982F821}"/>
              </a:ext>
            </a:extLst>
          </p:cNvPr>
          <p:cNvSpPr txBox="1"/>
          <p:nvPr/>
        </p:nvSpPr>
        <p:spPr>
          <a:xfrm>
            <a:off x="7121899" y="189415"/>
            <a:ext cx="1603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DDE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Мои тесты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A654E6-2F6F-3BE2-36DB-DA1477A3394C}"/>
              </a:ext>
            </a:extLst>
          </p:cNvPr>
          <p:cNvSpPr txBox="1"/>
          <p:nvPr/>
        </p:nvSpPr>
        <p:spPr>
          <a:xfrm>
            <a:off x="9019903" y="189416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DDE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BD632-7952-4AFA-4366-4887F9101672}"/>
              </a:ext>
            </a:extLst>
          </p:cNvPr>
          <p:cNvSpPr txBox="1"/>
          <p:nvPr/>
        </p:nvSpPr>
        <p:spPr>
          <a:xfrm>
            <a:off x="10875981" y="127618"/>
            <a:ext cx="457200" cy="621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"/>
              </a:lnSpc>
            </a:pPr>
            <a:r>
              <a:rPr lang="ru-RU" sz="4400" dirty="0"/>
              <a:t>.</a:t>
            </a:r>
          </a:p>
          <a:p>
            <a:pPr>
              <a:lnSpc>
                <a:spcPct val="20000"/>
              </a:lnSpc>
            </a:pPr>
            <a:r>
              <a:rPr lang="ru-RU" sz="4400" dirty="0"/>
              <a:t>.</a:t>
            </a:r>
          </a:p>
          <a:p>
            <a:pPr>
              <a:lnSpc>
                <a:spcPct val="20000"/>
              </a:lnSpc>
            </a:pPr>
            <a:r>
              <a:rPr lang="ru-RU" sz="4400" dirty="0"/>
              <a:t>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A503F38-52A4-31A9-B3B1-926A8BDAC74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50000"/>
          <a:stretch/>
        </p:blipFill>
        <p:spPr>
          <a:xfrm>
            <a:off x="4056876" y="1605507"/>
            <a:ext cx="2755665" cy="144732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47F14C2-7776-56C5-4248-F92AFE34E0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9646" y="1514116"/>
            <a:ext cx="2844247" cy="150274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6162C8B-2CC7-C7B3-0679-F3B75B245D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88934" y="1605507"/>
            <a:ext cx="2844247" cy="147407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E28A036-B4F2-C49F-AF5F-C469AEF29C1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0737" y="5113459"/>
            <a:ext cx="3057115" cy="1375003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9440D01-24AA-DF12-2F2C-367AAC3708E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17852" y="5160401"/>
            <a:ext cx="2958527" cy="135401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DC13DA5-BD33-8DA4-F51A-664968D90292}"/>
              </a:ext>
            </a:extLst>
          </p:cNvPr>
          <p:cNvSpPr txBox="1"/>
          <p:nvPr/>
        </p:nvSpPr>
        <p:spPr>
          <a:xfrm>
            <a:off x="2311121" y="4535990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Верхняя панель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38F2A3-5BDB-4E65-896E-03A9FE339CE7}"/>
              </a:ext>
            </a:extLst>
          </p:cNvPr>
          <p:cNvSpPr txBox="1"/>
          <p:nvPr/>
        </p:nvSpPr>
        <p:spPr>
          <a:xfrm>
            <a:off x="775398" y="1096091"/>
            <a:ext cx="202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Текст, фон кнопок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FBDAC2-8873-BA0A-A4E2-7B347538D91D}"/>
              </a:ext>
            </a:extLst>
          </p:cNvPr>
          <p:cNvSpPr txBox="1"/>
          <p:nvPr/>
        </p:nvSpPr>
        <p:spPr>
          <a:xfrm>
            <a:off x="4352611" y="1091901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Основной фон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B6BD54-93EF-1D62-B195-9EDD80C90BCE}"/>
              </a:ext>
            </a:extLst>
          </p:cNvPr>
          <p:cNvSpPr txBox="1"/>
          <p:nvPr/>
        </p:nvSpPr>
        <p:spPr>
          <a:xfrm>
            <a:off x="8772807" y="1076771"/>
            <a:ext cx="224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Текст, черточки и </a:t>
            </a:r>
            <a:r>
              <a:rPr lang="ru-RU" dirty="0" err="1"/>
              <a:t>тд</a:t>
            </a:r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04CDD7-7017-E731-6818-FF8CAE5045C8}"/>
              </a:ext>
            </a:extLst>
          </p:cNvPr>
          <p:cNvSpPr txBox="1"/>
          <p:nvPr/>
        </p:nvSpPr>
        <p:spPr>
          <a:xfrm>
            <a:off x="5004028" y="4820565"/>
            <a:ext cx="1044881" cy="369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+Текст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D05D27-9EBB-25A5-F3E2-C7195DBA2146}"/>
              </a:ext>
            </a:extLst>
          </p:cNvPr>
          <p:cNvSpPr txBox="1"/>
          <p:nvPr/>
        </p:nvSpPr>
        <p:spPr>
          <a:xfrm>
            <a:off x="651957" y="3429000"/>
            <a:ext cx="28442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#EFF4FF</a:t>
            </a:r>
          </a:p>
          <a:p>
            <a:r>
              <a:rPr lang="en-US" dirty="0"/>
              <a:t>#DDE8FF</a:t>
            </a:r>
          </a:p>
          <a:p>
            <a:r>
              <a:rPr lang="en-US" dirty="0"/>
              <a:t>#00003A</a:t>
            </a:r>
          </a:p>
          <a:p>
            <a:r>
              <a:rPr lang="en-US" dirty="0"/>
              <a:t>#672C94</a:t>
            </a:r>
          </a:p>
          <a:p>
            <a:r>
              <a:rPr lang="en-US" dirty="0"/>
              <a:t>#00066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181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EF63E-9A87-306D-2E7C-706C376C2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EDBB85A-3E8F-9538-C3F1-C829373EA1A4}"/>
              </a:ext>
            </a:extLst>
          </p:cNvPr>
          <p:cNvSpPr/>
          <p:nvPr/>
        </p:nvSpPr>
        <p:spPr>
          <a:xfrm>
            <a:off x="0" y="1"/>
            <a:ext cx="12192000" cy="746760"/>
          </a:xfrm>
          <a:prstGeom prst="rect">
            <a:avLst/>
          </a:prstGeom>
          <a:gradFill flip="none" rotWithShape="1">
            <a:gsLst>
              <a:gs pos="24000">
                <a:srgbClr val="000066"/>
              </a:gs>
              <a:gs pos="100000">
                <a:srgbClr val="672C94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0BBD335-570E-DF16-0614-267F55438600}"/>
              </a:ext>
            </a:extLst>
          </p:cNvPr>
          <p:cNvSpPr/>
          <p:nvPr/>
        </p:nvSpPr>
        <p:spPr>
          <a:xfrm>
            <a:off x="11358641" y="71297"/>
            <a:ext cx="650239" cy="604163"/>
          </a:xfrm>
          <a:prstGeom prst="ellipse">
            <a:avLst/>
          </a:prstGeom>
          <a:solidFill>
            <a:srgbClr val="0000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F6A4C4EC-5F38-9497-AE4A-917850269986}"/>
              </a:ext>
            </a:extLst>
          </p:cNvPr>
          <p:cNvCxnSpPr/>
          <p:nvPr/>
        </p:nvCxnSpPr>
        <p:spPr>
          <a:xfrm>
            <a:off x="10748760" y="0"/>
            <a:ext cx="0" cy="746761"/>
          </a:xfrm>
          <a:prstGeom prst="line">
            <a:avLst/>
          </a:prstGeom>
          <a:ln w="38100">
            <a:solidFill>
              <a:srgbClr val="00003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E53E54AC-1F8C-49D8-FB63-58223B2348B2}"/>
              </a:ext>
            </a:extLst>
          </p:cNvPr>
          <p:cNvCxnSpPr>
            <a:cxnSpLocks/>
          </p:cNvCxnSpPr>
          <p:nvPr/>
        </p:nvCxnSpPr>
        <p:spPr>
          <a:xfrm>
            <a:off x="0" y="746761"/>
            <a:ext cx="12192000" cy="0"/>
          </a:xfrm>
          <a:prstGeom prst="line">
            <a:avLst/>
          </a:prstGeom>
          <a:ln w="38100">
            <a:solidFill>
              <a:srgbClr val="00003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FD42A25-326C-881C-A181-C3EEEF110580}"/>
              </a:ext>
            </a:extLst>
          </p:cNvPr>
          <p:cNvSpPr txBox="1"/>
          <p:nvPr/>
        </p:nvSpPr>
        <p:spPr>
          <a:xfrm>
            <a:off x="7121899" y="189415"/>
            <a:ext cx="1603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DDE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Мои тесты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A46EAE19-92C2-0EB4-F7B7-E2D9EC084FE5}"/>
                  </a:ext>
                </a:extLst>
              </p14:cNvPr>
              <p14:cNvContentPartPr/>
              <p14:nvPr/>
            </p14:nvContentPartPr>
            <p14:xfrm>
              <a:off x="10698000" y="192400"/>
              <a:ext cx="360" cy="36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BB1C328C-A490-90F8-BF0F-DB0C88C8C0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80000" y="1747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EB27AFBC-C101-DAB3-1499-3936264F948C}"/>
                  </a:ext>
                </a:extLst>
              </p14:cNvPr>
              <p14:cNvContentPartPr/>
              <p14:nvPr/>
            </p14:nvContentPartPr>
            <p14:xfrm>
              <a:off x="10748760" y="284200"/>
              <a:ext cx="360" cy="360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500E9AAE-F8D7-CA83-2204-B758DA11EF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31120" y="26620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4D12F22E-5609-7344-C335-A4018597F35F}"/>
                  </a:ext>
                </a:extLst>
              </p14:cNvPr>
              <p14:cNvContentPartPr/>
              <p14:nvPr/>
            </p14:nvContentPartPr>
            <p14:xfrm>
              <a:off x="10748760" y="386080"/>
              <a:ext cx="360" cy="36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7B7969B2-7670-116B-E566-7FDDC3D95D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31120" y="36808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4FA95CE5-82C3-2F62-92D6-CC25739E1F59}"/>
                  </a:ext>
                </a:extLst>
              </p14:cNvPr>
              <p14:cNvContentPartPr/>
              <p14:nvPr/>
            </p14:nvContentPartPr>
            <p14:xfrm>
              <a:off x="10768920" y="497320"/>
              <a:ext cx="360" cy="360"/>
            </p14:xfrm>
          </p:contentPart>
        </mc:Choice>
        <mc:Fallback xmlns=""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8A58B71D-FC31-8DFE-17C0-10203A9272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51280" y="47932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73B0FF91-D87F-CAF0-88FD-C60610A1F198}"/>
              </a:ext>
            </a:extLst>
          </p:cNvPr>
          <p:cNvSpPr txBox="1"/>
          <p:nvPr/>
        </p:nvSpPr>
        <p:spPr>
          <a:xfrm>
            <a:off x="9019903" y="189416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DDE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Классы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EEC447-877B-B660-A6F8-673B5C294C53}"/>
              </a:ext>
            </a:extLst>
          </p:cNvPr>
          <p:cNvSpPr txBox="1"/>
          <p:nvPr/>
        </p:nvSpPr>
        <p:spPr>
          <a:xfrm>
            <a:off x="695209" y="189416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DE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FelineX</a:t>
            </a:r>
            <a:endParaRPr lang="ru-RU" sz="2400" dirty="0">
              <a:solidFill>
                <a:srgbClr val="DDE8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" name="Рисунок 43" descr="Изображение выглядит как черный, темнота, черно-белый&#10;&#10;Автоматически созданное описание">
            <a:extLst>
              <a:ext uri="{FF2B5EF4-FFF2-40B4-BE49-F238E27FC236}">
                <a16:creationId xmlns:a16="http://schemas.microsoft.com/office/drawing/2014/main" id="{081778E9-A127-DF72-8145-C1165AA4BA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4" y="127618"/>
            <a:ext cx="585263" cy="585263"/>
          </a:xfrm>
          <a:prstGeom prst="rect">
            <a:avLst/>
          </a:prstGeom>
          <a:effectLst>
            <a:outerShdw blurRad="50800" dist="50800" dir="5400000" sx="101000" sy="101000" algn="ctr" rotWithShape="0">
              <a:schemeClr val="tx2"/>
            </a:outerShdw>
          </a:effectLst>
        </p:spPr>
      </p:pic>
      <p:pic>
        <p:nvPicPr>
          <p:cNvPr id="45" name="Рисунок 44" descr="Изображение выглядит как черный, темнота, черно-белый&#10;&#10;Автоматически созданное описание">
            <a:extLst>
              <a:ext uri="{FF2B5EF4-FFF2-40B4-BE49-F238E27FC236}">
                <a16:creationId xmlns:a16="http://schemas.microsoft.com/office/drawing/2014/main" id="{A7AFC959-CD9D-370F-FAA6-EF406CD68713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25694">
            <a:off x="11635209" y="6231560"/>
            <a:ext cx="585263" cy="585263"/>
          </a:xfrm>
          <a:prstGeom prst="rect">
            <a:avLst/>
          </a:prstGeom>
          <a:effectLst>
            <a:outerShdw blurRad="50800" dist="50800" dir="5400000" sx="101000" sy="101000" algn="ctr" rotWithShape="0">
              <a:schemeClr val="tx1"/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A2EB57-8A8F-5D7C-C3AF-D8BD359ECC48}"/>
              </a:ext>
            </a:extLst>
          </p:cNvPr>
          <p:cNvSpPr txBox="1"/>
          <p:nvPr/>
        </p:nvSpPr>
        <p:spPr>
          <a:xfrm>
            <a:off x="286197" y="1607066"/>
            <a:ext cx="474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Иванов Иван Парамонович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20C849-E295-3FA4-B8BE-511860DB224C}"/>
              </a:ext>
            </a:extLst>
          </p:cNvPr>
          <p:cNvSpPr txBox="1"/>
          <p:nvPr/>
        </p:nvSpPr>
        <p:spPr>
          <a:xfrm>
            <a:off x="286197" y="2051244"/>
            <a:ext cx="324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Преподаватель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77E4D10-F3BD-C07B-FCBC-7E521F45FB4C}"/>
              </a:ext>
            </a:extLst>
          </p:cNvPr>
          <p:cNvSpPr/>
          <p:nvPr/>
        </p:nvSpPr>
        <p:spPr>
          <a:xfrm>
            <a:off x="406399" y="6313729"/>
            <a:ext cx="2159385" cy="400110"/>
          </a:xfrm>
          <a:prstGeom prst="roundRect">
            <a:avLst/>
          </a:prstGeom>
          <a:solidFill>
            <a:srgbClr val="EFF4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0066"/>
                </a:solidFill>
              </a:rPr>
              <a:t>Сменить аккаунт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CF58873-9FCD-6D3B-01D7-51031EE63B78}"/>
              </a:ext>
            </a:extLst>
          </p:cNvPr>
          <p:cNvSpPr/>
          <p:nvPr/>
        </p:nvSpPr>
        <p:spPr>
          <a:xfrm>
            <a:off x="2657698" y="6319280"/>
            <a:ext cx="1260337" cy="389007"/>
          </a:xfrm>
          <a:prstGeom prst="roundRect">
            <a:avLst/>
          </a:prstGeom>
          <a:solidFill>
            <a:srgbClr val="EFF4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0066"/>
                </a:solidFill>
              </a:rPr>
              <a:t>Выйти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0549D2-FF1E-A649-D7FA-DE079B276C9F}"/>
              </a:ext>
            </a:extLst>
          </p:cNvPr>
          <p:cNvSpPr txBox="1"/>
          <p:nvPr/>
        </p:nvSpPr>
        <p:spPr>
          <a:xfrm>
            <a:off x="10875981" y="127618"/>
            <a:ext cx="457200" cy="621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"/>
              </a:lnSpc>
            </a:pPr>
            <a:r>
              <a:rPr lang="ru-RU" sz="4400" dirty="0"/>
              <a:t>.</a:t>
            </a:r>
          </a:p>
          <a:p>
            <a:pPr>
              <a:lnSpc>
                <a:spcPct val="20000"/>
              </a:lnSpc>
            </a:pPr>
            <a:r>
              <a:rPr lang="ru-RU" sz="4400" dirty="0"/>
              <a:t>.</a:t>
            </a:r>
          </a:p>
          <a:p>
            <a:pPr>
              <a:lnSpc>
                <a:spcPct val="20000"/>
              </a:lnSpc>
            </a:pPr>
            <a:r>
              <a:rPr lang="ru-RU" sz="44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4B1DA9-A7F0-7494-C7D0-7CDC8F5BAE06}"/>
              </a:ext>
            </a:extLst>
          </p:cNvPr>
          <p:cNvSpPr txBox="1"/>
          <p:nvPr/>
        </p:nvSpPr>
        <p:spPr>
          <a:xfrm>
            <a:off x="4666409" y="900161"/>
            <a:ext cx="3590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Мой профиль</a:t>
            </a:r>
          </a:p>
        </p:txBody>
      </p:sp>
    </p:spTree>
    <p:extLst>
      <p:ext uri="{BB962C8B-B14F-4D97-AF65-F5344CB8AC3E}">
        <p14:creationId xmlns:p14="http://schemas.microsoft.com/office/powerpoint/2010/main" val="104429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9A74D-FD8E-E117-3091-E45767943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23019D8-BB2E-E651-CDF7-1FDA86EFF6B0}"/>
              </a:ext>
            </a:extLst>
          </p:cNvPr>
          <p:cNvSpPr/>
          <p:nvPr/>
        </p:nvSpPr>
        <p:spPr>
          <a:xfrm>
            <a:off x="0" y="1"/>
            <a:ext cx="12192000" cy="746760"/>
          </a:xfrm>
          <a:prstGeom prst="rect">
            <a:avLst/>
          </a:prstGeom>
          <a:gradFill flip="none" rotWithShape="1">
            <a:gsLst>
              <a:gs pos="24000">
                <a:srgbClr val="000066"/>
              </a:gs>
              <a:gs pos="100000">
                <a:srgbClr val="672C94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4C7DFEF9-B036-A2D0-F198-A67BC971F294}"/>
              </a:ext>
            </a:extLst>
          </p:cNvPr>
          <p:cNvCxnSpPr>
            <a:cxnSpLocks/>
          </p:cNvCxnSpPr>
          <p:nvPr/>
        </p:nvCxnSpPr>
        <p:spPr>
          <a:xfrm>
            <a:off x="0" y="746761"/>
            <a:ext cx="12192000" cy="0"/>
          </a:xfrm>
          <a:prstGeom prst="line">
            <a:avLst/>
          </a:prstGeom>
          <a:ln w="38100">
            <a:solidFill>
              <a:srgbClr val="00003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80D4291D-AF9A-E716-D7A9-86059E554956}"/>
                  </a:ext>
                </a:extLst>
              </p14:cNvPr>
              <p14:cNvContentPartPr/>
              <p14:nvPr/>
            </p14:nvContentPartPr>
            <p14:xfrm>
              <a:off x="10698000" y="192400"/>
              <a:ext cx="360" cy="36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FEDA36C0-C07F-6C49-B6E3-8CC6BE317E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80000" y="1747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CFFF99C5-156A-CCD7-A7EE-FED8DFE735BE}"/>
                  </a:ext>
                </a:extLst>
              </p14:cNvPr>
              <p14:cNvContentPartPr/>
              <p14:nvPr/>
            </p14:nvContentPartPr>
            <p14:xfrm>
              <a:off x="10748760" y="284200"/>
              <a:ext cx="360" cy="360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B83AD430-1F7A-390F-B4CF-43919EC538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31120" y="26620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77AA9BBC-F59F-CC7D-F9D3-BC3FEFB7D7E3}"/>
                  </a:ext>
                </a:extLst>
              </p14:cNvPr>
              <p14:cNvContentPartPr/>
              <p14:nvPr/>
            </p14:nvContentPartPr>
            <p14:xfrm>
              <a:off x="10748760" y="386080"/>
              <a:ext cx="360" cy="36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D56137F3-CD3A-8C19-D0F1-8F8BD0E040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31120" y="36808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B4FABB7A-81CA-ABCF-D11D-8488F42182FE}"/>
                  </a:ext>
                </a:extLst>
              </p14:cNvPr>
              <p14:cNvContentPartPr/>
              <p14:nvPr/>
            </p14:nvContentPartPr>
            <p14:xfrm>
              <a:off x="10768920" y="497320"/>
              <a:ext cx="360" cy="360"/>
            </p14:xfrm>
          </p:contentPart>
        </mc:Choice>
        <mc:Fallback xmlns=""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E621663A-BB86-9BF2-6BBD-7D97666A9A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51280" y="47932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024EBA33-F22A-AE36-2745-70F22D8FE5B2}"/>
              </a:ext>
            </a:extLst>
          </p:cNvPr>
          <p:cNvSpPr txBox="1"/>
          <p:nvPr/>
        </p:nvSpPr>
        <p:spPr>
          <a:xfrm>
            <a:off x="695209" y="189416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DE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FelineX</a:t>
            </a:r>
            <a:endParaRPr lang="ru-RU" sz="2400" dirty="0">
              <a:solidFill>
                <a:srgbClr val="DDE8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" name="Рисунок 43" descr="Изображение выглядит как черный, темнота, черно-белый&#10;&#10;Автоматически созданное описание">
            <a:extLst>
              <a:ext uri="{FF2B5EF4-FFF2-40B4-BE49-F238E27FC236}">
                <a16:creationId xmlns:a16="http://schemas.microsoft.com/office/drawing/2014/main" id="{729E415C-D57E-AC45-5E60-4A2D7FC0EF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4" y="127618"/>
            <a:ext cx="585263" cy="585263"/>
          </a:xfrm>
          <a:prstGeom prst="rect">
            <a:avLst/>
          </a:prstGeom>
          <a:effectLst>
            <a:outerShdw blurRad="50800" dist="50800" dir="5400000" sx="101000" sy="101000" algn="ctr" rotWithShape="0">
              <a:schemeClr val="tx2"/>
            </a:outerShdw>
          </a:effectLst>
        </p:spPr>
      </p:pic>
      <p:pic>
        <p:nvPicPr>
          <p:cNvPr id="45" name="Рисунок 44" descr="Изображение выглядит как черный, темнота, черно-белый&#10;&#10;Автоматически созданное описание">
            <a:extLst>
              <a:ext uri="{FF2B5EF4-FFF2-40B4-BE49-F238E27FC236}">
                <a16:creationId xmlns:a16="http://schemas.microsoft.com/office/drawing/2014/main" id="{DFFF67AF-A58F-5A4E-AE9D-FBFA2D35B822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25694">
            <a:off x="11635209" y="6231560"/>
            <a:ext cx="585263" cy="585263"/>
          </a:xfrm>
          <a:prstGeom prst="rect">
            <a:avLst/>
          </a:prstGeom>
          <a:effectLst>
            <a:outerShdw blurRad="50800" dist="50800" dir="5400000" sx="101000" sy="101000" algn="ctr" rotWithShape="0">
              <a:schemeClr val="tx1"/>
            </a:outerShdw>
          </a:effectLst>
        </p:spPr>
      </p:pic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115FAB15-5F4B-3634-F583-17CAE0181472}"/>
              </a:ext>
            </a:extLst>
          </p:cNvPr>
          <p:cNvSpPr/>
          <p:nvPr/>
        </p:nvSpPr>
        <p:spPr>
          <a:xfrm>
            <a:off x="4398980" y="861059"/>
            <a:ext cx="3048000" cy="434232"/>
          </a:xfrm>
          <a:prstGeom prst="roundRect">
            <a:avLst/>
          </a:prstGeom>
          <a:solidFill>
            <a:srgbClr val="EFF4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rgbClr val="0000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новый тест</a:t>
            </a:r>
            <a:endParaRPr lang="ru-RU" dirty="0">
              <a:solidFill>
                <a:srgbClr val="0000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891671-985F-B365-7579-23AD7245667F}"/>
              </a:ext>
            </a:extLst>
          </p:cNvPr>
          <p:cNvSpPr txBox="1"/>
          <p:nvPr/>
        </p:nvSpPr>
        <p:spPr>
          <a:xfrm>
            <a:off x="359325" y="1540123"/>
            <a:ext cx="1351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Тесты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CD1972A-2B83-209D-B78C-E4EA3B28F3D1}"/>
              </a:ext>
            </a:extLst>
          </p:cNvPr>
          <p:cNvCxnSpPr>
            <a:cxnSpLocks/>
          </p:cNvCxnSpPr>
          <p:nvPr/>
        </p:nvCxnSpPr>
        <p:spPr>
          <a:xfrm>
            <a:off x="423502" y="1416293"/>
            <a:ext cx="11344995" cy="0"/>
          </a:xfrm>
          <a:prstGeom prst="line">
            <a:avLst/>
          </a:prstGeom>
          <a:ln w="38100">
            <a:solidFill>
              <a:srgbClr val="00003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Таблица 60">
            <a:extLst>
              <a:ext uri="{FF2B5EF4-FFF2-40B4-BE49-F238E27FC236}">
                <a16:creationId xmlns:a16="http://schemas.microsoft.com/office/drawing/2014/main" id="{C064CF87-3C0E-553B-39D4-1B04A3646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362931"/>
              </p:ext>
            </p:extLst>
          </p:nvPr>
        </p:nvGraphicFramePr>
        <p:xfrm>
          <a:off x="359325" y="2209800"/>
          <a:ext cx="11473350" cy="23317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rgbClr val="00003A"/>
                  </a:outerShdw>
                </a:effectLst>
                <a:tableStyleId>{5C22544A-7EE6-4342-B048-85BDC9FD1C3A}</a:tableStyleId>
              </a:tblPr>
              <a:tblGrid>
                <a:gridCol w="1957747">
                  <a:extLst>
                    <a:ext uri="{9D8B030D-6E8A-4147-A177-3AD203B41FA5}">
                      <a16:colId xmlns:a16="http://schemas.microsoft.com/office/drawing/2014/main" val="3443553225"/>
                    </a:ext>
                  </a:extLst>
                </a:gridCol>
                <a:gridCol w="2631593">
                  <a:extLst>
                    <a:ext uri="{9D8B030D-6E8A-4147-A177-3AD203B41FA5}">
                      <a16:colId xmlns:a16="http://schemas.microsoft.com/office/drawing/2014/main" val="1923419133"/>
                    </a:ext>
                  </a:extLst>
                </a:gridCol>
                <a:gridCol w="2668376">
                  <a:extLst>
                    <a:ext uri="{9D8B030D-6E8A-4147-A177-3AD203B41FA5}">
                      <a16:colId xmlns:a16="http://schemas.microsoft.com/office/drawing/2014/main" val="679742105"/>
                    </a:ext>
                  </a:extLst>
                </a:gridCol>
                <a:gridCol w="3622089">
                  <a:extLst>
                    <a:ext uri="{9D8B030D-6E8A-4147-A177-3AD203B41FA5}">
                      <a16:colId xmlns:a16="http://schemas.microsoft.com/office/drawing/2014/main" val="1763342903"/>
                    </a:ext>
                  </a:extLst>
                </a:gridCol>
                <a:gridCol w="593545">
                  <a:extLst>
                    <a:ext uri="{9D8B030D-6E8A-4147-A177-3AD203B41FA5}">
                      <a16:colId xmlns:a16="http://schemas.microsoft.com/office/drawing/2014/main" val="1652394926"/>
                    </a:ext>
                  </a:extLst>
                </a:gridCol>
              </a:tblGrid>
              <a:tr h="582925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Дата создания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заданий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2000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070822"/>
                  </a:ext>
                </a:extLst>
              </a:tr>
              <a:tr h="582925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Хуй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12.03.1122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2000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2000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2"/>
                  </a:ext>
                </a:extLst>
              </a:tr>
              <a:tr h="582925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Незнайка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11.11.1111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200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200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264089"/>
                  </a:ext>
                </a:extLst>
              </a:tr>
              <a:tr h="582925">
                <a:tc>
                  <a:txBody>
                    <a:bodyPr/>
                    <a:lstStyle/>
                    <a:p>
                      <a:pPr algn="l"/>
                      <a:endParaRPr lang="ru-RU" sz="2000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2000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2000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200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2000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4174937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44C6DA8-CAD1-706A-89AD-A5CD677FF08D}"/>
              </a:ext>
            </a:extLst>
          </p:cNvPr>
          <p:cNvGraphicFramePr>
            <a:graphicFrameLocks noGrp="1"/>
          </p:cNvGraphicFramePr>
          <p:nvPr/>
        </p:nvGraphicFramePr>
        <p:xfrm>
          <a:off x="10391399" y="1469866"/>
          <a:ext cx="144127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537">
                  <a:extLst>
                    <a:ext uri="{9D8B030D-6E8A-4147-A177-3AD203B41FA5}">
                      <a16:colId xmlns:a16="http://schemas.microsoft.com/office/drawing/2014/main" val="1085544085"/>
                    </a:ext>
                  </a:extLst>
                </a:gridCol>
                <a:gridCol w="224739">
                  <a:extLst>
                    <a:ext uri="{9D8B030D-6E8A-4147-A177-3AD203B41FA5}">
                      <a16:colId xmlns:a16="http://schemas.microsoft.com/office/drawing/2014/main" val="1892889661"/>
                    </a:ext>
                  </a:extLst>
                </a:gridCol>
              </a:tblGrid>
              <a:tr h="235268">
                <a:tc>
                  <a:txBody>
                    <a:bodyPr/>
                    <a:lstStyle/>
                    <a:p>
                      <a:r>
                        <a:rPr lang="ru-RU" sz="1100" b="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Редактировать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8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729151"/>
                  </a:ext>
                </a:extLst>
              </a:tr>
              <a:tr h="225269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Удалить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8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640433"/>
                  </a:ext>
                </a:extLst>
              </a:tr>
              <a:tr h="225269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Создать ссылку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8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978422"/>
                  </a:ext>
                </a:extLst>
              </a:tr>
            </a:tbl>
          </a:graphicData>
        </a:graphic>
      </p:graphicFrame>
      <p:sp>
        <p:nvSpPr>
          <p:cNvPr id="9" name="Овал 8">
            <a:extLst>
              <a:ext uri="{FF2B5EF4-FFF2-40B4-BE49-F238E27FC236}">
                <a16:creationId xmlns:a16="http://schemas.microsoft.com/office/drawing/2014/main" id="{4BC6E157-1F3F-FE22-F235-1487CDB70BE7}"/>
              </a:ext>
            </a:extLst>
          </p:cNvPr>
          <p:cNvSpPr/>
          <p:nvPr/>
        </p:nvSpPr>
        <p:spPr>
          <a:xfrm>
            <a:off x="11358641" y="71297"/>
            <a:ext cx="650239" cy="604163"/>
          </a:xfrm>
          <a:prstGeom prst="ellipse">
            <a:avLst/>
          </a:prstGeom>
          <a:solidFill>
            <a:srgbClr val="0000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1A0780B-AC19-A471-8A8B-6104ED16AC21}"/>
              </a:ext>
            </a:extLst>
          </p:cNvPr>
          <p:cNvCxnSpPr/>
          <p:nvPr/>
        </p:nvCxnSpPr>
        <p:spPr>
          <a:xfrm>
            <a:off x="10748760" y="0"/>
            <a:ext cx="0" cy="746761"/>
          </a:xfrm>
          <a:prstGeom prst="line">
            <a:avLst/>
          </a:prstGeom>
          <a:ln w="38100">
            <a:solidFill>
              <a:srgbClr val="00003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4618AA-F7B8-1F7D-B497-64FB74A441DD}"/>
              </a:ext>
            </a:extLst>
          </p:cNvPr>
          <p:cNvSpPr txBox="1"/>
          <p:nvPr/>
        </p:nvSpPr>
        <p:spPr>
          <a:xfrm>
            <a:off x="7121899" y="189415"/>
            <a:ext cx="1603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DDE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Мои тесты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FC86CD-2AED-BD5E-359D-15167E5428E1}"/>
              </a:ext>
            </a:extLst>
          </p:cNvPr>
          <p:cNvSpPr txBox="1"/>
          <p:nvPr/>
        </p:nvSpPr>
        <p:spPr>
          <a:xfrm>
            <a:off x="9019903" y="189416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DDE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Классы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F7ACC8-6772-BCF1-87A2-81CB457AB437}"/>
              </a:ext>
            </a:extLst>
          </p:cNvPr>
          <p:cNvSpPr txBox="1"/>
          <p:nvPr/>
        </p:nvSpPr>
        <p:spPr>
          <a:xfrm>
            <a:off x="10875981" y="127618"/>
            <a:ext cx="457200" cy="621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"/>
              </a:lnSpc>
            </a:pPr>
            <a:r>
              <a:rPr lang="ru-RU" sz="4400" dirty="0"/>
              <a:t>.</a:t>
            </a:r>
          </a:p>
          <a:p>
            <a:pPr>
              <a:lnSpc>
                <a:spcPct val="20000"/>
              </a:lnSpc>
            </a:pPr>
            <a:r>
              <a:rPr lang="ru-RU" sz="4400" dirty="0"/>
              <a:t>.</a:t>
            </a:r>
          </a:p>
          <a:p>
            <a:pPr>
              <a:lnSpc>
                <a:spcPct val="20000"/>
              </a:lnSpc>
            </a:pPr>
            <a:r>
              <a:rPr lang="ru-RU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658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EAC50-3122-3468-FEC1-282455132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335A0E0-714D-4CFF-4A85-A1BD4BF6C9A0}"/>
              </a:ext>
            </a:extLst>
          </p:cNvPr>
          <p:cNvSpPr/>
          <p:nvPr/>
        </p:nvSpPr>
        <p:spPr>
          <a:xfrm>
            <a:off x="0" y="1"/>
            <a:ext cx="12192000" cy="746760"/>
          </a:xfrm>
          <a:prstGeom prst="rect">
            <a:avLst/>
          </a:prstGeom>
          <a:gradFill flip="none" rotWithShape="1">
            <a:gsLst>
              <a:gs pos="24000">
                <a:srgbClr val="000066"/>
              </a:gs>
              <a:gs pos="100000">
                <a:srgbClr val="672C94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DFFA9FE7-E896-D828-9F89-C5D67D18C201}"/>
              </a:ext>
            </a:extLst>
          </p:cNvPr>
          <p:cNvCxnSpPr>
            <a:cxnSpLocks/>
          </p:cNvCxnSpPr>
          <p:nvPr/>
        </p:nvCxnSpPr>
        <p:spPr>
          <a:xfrm>
            <a:off x="0" y="746761"/>
            <a:ext cx="12192000" cy="0"/>
          </a:xfrm>
          <a:prstGeom prst="line">
            <a:avLst/>
          </a:prstGeom>
          <a:ln w="38100">
            <a:solidFill>
              <a:srgbClr val="00003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93B63D78-062D-A3CD-FA05-87CF09202610}"/>
                  </a:ext>
                </a:extLst>
              </p14:cNvPr>
              <p14:cNvContentPartPr/>
              <p14:nvPr/>
            </p14:nvContentPartPr>
            <p14:xfrm>
              <a:off x="10698000" y="192400"/>
              <a:ext cx="360" cy="36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FEDA36C0-C07F-6C49-B6E3-8CC6BE317E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80000" y="1747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832E7B7F-6432-D81E-A118-7E7E5AE7281E}"/>
                  </a:ext>
                </a:extLst>
              </p14:cNvPr>
              <p14:cNvContentPartPr/>
              <p14:nvPr/>
            </p14:nvContentPartPr>
            <p14:xfrm>
              <a:off x="10748760" y="284200"/>
              <a:ext cx="360" cy="360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B83AD430-1F7A-390F-B4CF-43919EC538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31120" y="26620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5C54F95E-511A-4A31-BFDC-D095D5FF64FD}"/>
                  </a:ext>
                </a:extLst>
              </p14:cNvPr>
              <p14:cNvContentPartPr/>
              <p14:nvPr/>
            </p14:nvContentPartPr>
            <p14:xfrm>
              <a:off x="10748760" y="386080"/>
              <a:ext cx="360" cy="36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D56137F3-CD3A-8C19-D0F1-8F8BD0E040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31120" y="36808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96B54D5D-B863-8D13-A754-E8F0627DD3BD}"/>
                  </a:ext>
                </a:extLst>
              </p14:cNvPr>
              <p14:cNvContentPartPr/>
              <p14:nvPr/>
            </p14:nvContentPartPr>
            <p14:xfrm>
              <a:off x="10768920" y="497320"/>
              <a:ext cx="360" cy="360"/>
            </p14:xfrm>
          </p:contentPart>
        </mc:Choice>
        <mc:Fallback xmlns=""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E621663A-BB86-9BF2-6BBD-7D97666A9A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51280" y="47932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0A2381AA-A02F-59D0-336C-A37285CD485A}"/>
              </a:ext>
            </a:extLst>
          </p:cNvPr>
          <p:cNvSpPr txBox="1"/>
          <p:nvPr/>
        </p:nvSpPr>
        <p:spPr>
          <a:xfrm>
            <a:off x="695209" y="189416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DE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FelineX</a:t>
            </a:r>
            <a:endParaRPr lang="ru-RU" sz="2400" dirty="0">
              <a:solidFill>
                <a:srgbClr val="DDE8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" name="Рисунок 43" descr="Изображение выглядит как черный, темнота, черно-белый&#10;&#10;Автоматически созданное описание">
            <a:extLst>
              <a:ext uri="{FF2B5EF4-FFF2-40B4-BE49-F238E27FC236}">
                <a16:creationId xmlns:a16="http://schemas.microsoft.com/office/drawing/2014/main" id="{E998AAB1-FD7A-24D5-545E-13A55EF8CC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4" y="127618"/>
            <a:ext cx="585263" cy="585263"/>
          </a:xfrm>
          <a:prstGeom prst="rect">
            <a:avLst/>
          </a:prstGeom>
          <a:effectLst>
            <a:outerShdw blurRad="50800" dist="50800" dir="5400000" sx="101000" sy="101000" algn="ctr" rotWithShape="0">
              <a:schemeClr val="tx2"/>
            </a:outerShdw>
          </a:effectLst>
        </p:spPr>
      </p:pic>
      <p:pic>
        <p:nvPicPr>
          <p:cNvPr id="45" name="Рисунок 44" descr="Изображение выглядит как черный, темнота, черно-белый&#10;&#10;Автоматически созданное описание">
            <a:extLst>
              <a:ext uri="{FF2B5EF4-FFF2-40B4-BE49-F238E27FC236}">
                <a16:creationId xmlns:a16="http://schemas.microsoft.com/office/drawing/2014/main" id="{C1F0735C-6D1E-0F64-9D3A-F85EA9DF821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25694">
            <a:off x="11635209" y="6231560"/>
            <a:ext cx="585263" cy="585263"/>
          </a:xfrm>
          <a:prstGeom prst="rect">
            <a:avLst/>
          </a:prstGeom>
          <a:effectLst>
            <a:outerShdw blurRad="50800" dist="50800" dir="5400000" sx="101000" sy="101000" algn="ctr" rotWithShape="0">
              <a:schemeClr val="tx1"/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89F738-7BD3-736C-7966-A07BC10A2C94}"/>
              </a:ext>
            </a:extLst>
          </p:cNvPr>
          <p:cNvSpPr txBox="1"/>
          <p:nvPr/>
        </p:nvSpPr>
        <p:spPr>
          <a:xfrm>
            <a:off x="359325" y="1540123"/>
            <a:ext cx="1351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Тесты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7C3784FE-9A63-23FF-E5CB-F48090F5CEC6}"/>
              </a:ext>
            </a:extLst>
          </p:cNvPr>
          <p:cNvCxnSpPr>
            <a:cxnSpLocks/>
          </p:cNvCxnSpPr>
          <p:nvPr/>
        </p:nvCxnSpPr>
        <p:spPr>
          <a:xfrm>
            <a:off x="423502" y="1416293"/>
            <a:ext cx="11344995" cy="0"/>
          </a:xfrm>
          <a:prstGeom prst="line">
            <a:avLst/>
          </a:prstGeom>
          <a:ln w="38100">
            <a:solidFill>
              <a:srgbClr val="00003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Таблица 60">
            <a:extLst>
              <a:ext uri="{FF2B5EF4-FFF2-40B4-BE49-F238E27FC236}">
                <a16:creationId xmlns:a16="http://schemas.microsoft.com/office/drawing/2014/main" id="{C3B35055-6D10-FB64-EA7C-746465F72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835106"/>
              </p:ext>
            </p:extLst>
          </p:nvPr>
        </p:nvGraphicFramePr>
        <p:xfrm>
          <a:off x="359325" y="2209800"/>
          <a:ext cx="11473350" cy="23317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rgbClr val="00003A"/>
                  </a:outerShdw>
                </a:effectLst>
                <a:tableStyleId>{5C22544A-7EE6-4342-B048-85BDC9FD1C3A}</a:tableStyleId>
              </a:tblPr>
              <a:tblGrid>
                <a:gridCol w="1957747">
                  <a:extLst>
                    <a:ext uri="{9D8B030D-6E8A-4147-A177-3AD203B41FA5}">
                      <a16:colId xmlns:a16="http://schemas.microsoft.com/office/drawing/2014/main" val="3443553225"/>
                    </a:ext>
                  </a:extLst>
                </a:gridCol>
                <a:gridCol w="2631593">
                  <a:extLst>
                    <a:ext uri="{9D8B030D-6E8A-4147-A177-3AD203B41FA5}">
                      <a16:colId xmlns:a16="http://schemas.microsoft.com/office/drawing/2014/main" val="1923419133"/>
                    </a:ext>
                  </a:extLst>
                </a:gridCol>
                <a:gridCol w="2668376">
                  <a:extLst>
                    <a:ext uri="{9D8B030D-6E8A-4147-A177-3AD203B41FA5}">
                      <a16:colId xmlns:a16="http://schemas.microsoft.com/office/drawing/2014/main" val="679742105"/>
                    </a:ext>
                  </a:extLst>
                </a:gridCol>
                <a:gridCol w="3622089">
                  <a:extLst>
                    <a:ext uri="{9D8B030D-6E8A-4147-A177-3AD203B41FA5}">
                      <a16:colId xmlns:a16="http://schemas.microsoft.com/office/drawing/2014/main" val="1763342903"/>
                    </a:ext>
                  </a:extLst>
                </a:gridCol>
                <a:gridCol w="593545">
                  <a:extLst>
                    <a:ext uri="{9D8B030D-6E8A-4147-A177-3AD203B41FA5}">
                      <a16:colId xmlns:a16="http://schemas.microsoft.com/office/drawing/2014/main" val="1652394926"/>
                    </a:ext>
                  </a:extLst>
                </a:gridCol>
              </a:tblGrid>
              <a:tr h="582925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Дата прохождения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Результат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2000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070822"/>
                  </a:ext>
                </a:extLst>
              </a:tr>
              <a:tr h="582925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Хуй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12.03.1122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2000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2000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2"/>
                  </a:ext>
                </a:extLst>
              </a:tr>
              <a:tr h="582925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Незнайка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11.11.1111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200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200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264089"/>
                  </a:ext>
                </a:extLst>
              </a:tr>
              <a:tr h="582925">
                <a:tc>
                  <a:txBody>
                    <a:bodyPr/>
                    <a:lstStyle/>
                    <a:p>
                      <a:pPr algn="l"/>
                      <a:endParaRPr lang="ru-RU" sz="2000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2000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2000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200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2000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4174937"/>
                  </a:ext>
                </a:extLst>
              </a:tr>
            </a:tbl>
          </a:graphicData>
        </a:graphic>
      </p:graphicFrame>
      <p:sp>
        <p:nvSpPr>
          <p:cNvPr id="9" name="Овал 8">
            <a:extLst>
              <a:ext uri="{FF2B5EF4-FFF2-40B4-BE49-F238E27FC236}">
                <a16:creationId xmlns:a16="http://schemas.microsoft.com/office/drawing/2014/main" id="{44664F80-F152-91DD-7314-38F6C90E5BBD}"/>
              </a:ext>
            </a:extLst>
          </p:cNvPr>
          <p:cNvSpPr/>
          <p:nvPr/>
        </p:nvSpPr>
        <p:spPr>
          <a:xfrm>
            <a:off x="11358641" y="71297"/>
            <a:ext cx="650239" cy="604163"/>
          </a:xfrm>
          <a:prstGeom prst="ellipse">
            <a:avLst/>
          </a:prstGeom>
          <a:solidFill>
            <a:srgbClr val="0000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3818AA31-3EAD-A31A-2547-925B852D4B95}"/>
              </a:ext>
            </a:extLst>
          </p:cNvPr>
          <p:cNvCxnSpPr/>
          <p:nvPr/>
        </p:nvCxnSpPr>
        <p:spPr>
          <a:xfrm>
            <a:off x="10748760" y="0"/>
            <a:ext cx="0" cy="746761"/>
          </a:xfrm>
          <a:prstGeom prst="line">
            <a:avLst/>
          </a:prstGeom>
          <a:ln w="38100">
            <a:solidFill>
              <a:srgbClr val="00003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C72E6BC-EFC2-A3A3-0DBD-AC1A488B23EE}"/>
              </a:ext>
            </a:extLst>
          </p:cNvPr>
          <p:cNvSpPr txBox="1"/>
          <p:nvPr/>
        </p:nvSpPr>
        <p:spPr>
          <a:xfrm>
            <a:off x="7121899" y="189415"/>
            <a:ext cx="1603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DDE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Мои тесты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3B32EB-986F-C146-3C34-F396FE9802E4}"/>
              </a:ext>
            </a:extLst>
          </p:cNvPr>
          <p:cNvSpPr txBox="1"/>
          <p:nvPr/>
        </p:nvSpPr>
        <p:spPr>
          <a:xfrm>
            <a:off x="9019903" y="189416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DDE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Классы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934267-097A-F22B-882C-94F6917DDA89}"/>
              </a:ext>
            </a:extLst>
          </p:cNvPr>
          <p:cNvSpPr txBox="1"/>
          <p:nvPr/>
        </p:nvSpPr>
        <p:spPr>
          <a:xfrm>
            <a:off x="10875981" y="127618"/>
            <a:ext cx="457200" cy="621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"/>
              </a:lnSpc>
            </a:pPr>
            <a:r>
              <a:rPr lang="ru-RU" sz="4400" dirty="0"/>
              <a:t>.</a:t>
            </a:r>
          </a:p>
          <a:p>
            <a:pPr>
              <a:lnSpc>
                <a:spcPct val="20000"/>
              </a:lnSpc>
            </a:pPr>
            <a:r>
              <a:rPr lang="ru-RU" sz="4400" dirty="0"/>
              <a:t>.</a:t>
            </a:r>
          </a:p>
          <a:p>
            <a:pPr>
              <a:lnSpc>
                <a:spcPct val="20000"/>
              </a:lnSpc>
            </a:pPr>
            <a:r>
              <a:rPr lang="ru-RU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4943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EA8D8-9CB6-E1BB-B1DB-D743A02B0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7D4CF55-615E-CFB7-5EAB-58C96B85CFD9}"/>
              </a:ext>
            </a:extLst>
          </p:cNvPr>
          <p:cNvSpPr/>
          <p:nvPr/>
        </p:nvSpPr>
        <p:spPr>
          <a:xfrm>
            <a:off x="0" y="1"/>
            <a:ext cx="12192000" cy="746760"/>
          </a:xfrm>
          <a:prstGeom prst="rect">
            <a:avLst/>
          </a:prstGeom>
          <a:gradFill flip="none" rotWithShape="1">
            <a:gsLst>
              <a:gs pos="24000">
                <a:srgbClr val="000066"/>
              </a:gs>
              <a:gs pos="100000">
                <a:srgbClr val="672C94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E0BA65A5-C6CA-F4BB-532F-FA7B3DD84DE3}"/>
              </a:ext>
            </a:extLst>
          </p:cNvPr>
          <p:cNvCxnSpPr>
            <a:cxnSpLocks/>
          </p:cNvCxnSpPr>
          <p:nvPr/>
        </p:nvCxnSpPr>
        <p:spPr>
          <a:xfrm>
            <a:off x="0" y="746761"/>
            <a:ext cx="12192000" cy="0"/>
          </a:xfrm>
          <a:prstGeom prst="line">
            <a:avLst/>
          </a:prstGeom>
          <a:ln w="38100">
            <a:solidFill>
              <a:srgbClr val="00003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75311A70-5AF3-F36C-50F1-53BB6D9CB6A0}"/>
                  </a:ext>
                </a:extLst>
              </p14:cNvPr>
              <p14:cNvContentPartPr/>
              <p14:nvPr/>
            </p14:nvContentPartPr>
            <p14:xfrm>
              <a:off x="10698000" y="192400"/>
              <a:ext cx="360" cy="36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BB1C328C-A490-90F8-BF0F-DB0C88C8C0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80000" y="1747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4897CA30-7F68-B6F0-3A50-42AB3455C05F}"/>
                  </a:ext>
                </a:extLst>
              </p14:cNvPr>
              <p14:cNvContentPartPr/>
              <p14:nvPr/>
            </p14:nvContentPartPr>
            <p14:xfrm>
              <a:off x="10748760" y="284200"/>
              <a:ext cx="360" cy="360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500E9AAE-F8D7-CA83-2204-B758DA11EF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31120" y="26620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1A3DA09E-AD1F-567A-FF6E-FC4A336745D7}"/>
                  </a:ext>
                </a:extLst>
              </p14:cNvPr>
              <p14:cNvContentPartPr/>
              <p14:nvPr/>
            </p14:nvContentPartPr>
            <p14:xfrm>
              <a:off x="10748760" y="386080"/>
              <a:ext cx="360" cy="36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7B7969B2-7670-116B-E566-7FDDC3D95D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31120" y="36808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B590AC19-1441-EB54-DCEB-93C3935155EE}"/>
                  </a:ext>
                </a:extLst>
              </p14:cNvPr>
              <p14:cNvContentPartPr/>
              <p14:nvPr/>
            </p14:nvContentPartPr>
            <p14:xfrm>
              <a:off x="10768920" y="497320"/>
              <a:ext cx="360" cy="360"/>
            </p14:xfrm>
          </p:contentPart>
        </mc:Choice>
        <mc:Fallback xmlns=""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8A58B71D-FC31-8DFE-17C0-10203A9272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51280" y="47932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327F0E39-B679-EB2F-5126-4DA0EB085E41}"/>
              </a:ext>
            </a:extLst>
          </p:cNvPr>
          <p:cNvSpPr txBox="1"/>
          <p:nvPr/>
        </p:nvSpPr>
        <p:spPr>
          <a:xfrm>
            <a:off x="695209" y="189416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DE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FelineX</a:t>
            </a:r>
            <a:endParaRPr lang="ru-RU" sz="2400" dirty="0">
              <a:solidFill>
                <a:srgbClr val="DDE8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" name="Рисунок 43" descr="Изображение выглядит как черный, темнота, черно-белый&#10;&#10;Автоматически созданное описание">
            <a:extLst>
              <a:ext uri="{FF2B5EF4-FFF2-40B4-BE49-F238E27FC236}">
                <a16:creationId xmlns:a16="http://schemas.microsoft.com/office/drawing/2014/main" id="{3B3FCAB1-6750-C38F-9A84-8601DEF6B3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4" y="127618"/>
            <a:ext cx="585263" cy="585263"/>
          </a:xfrm>
          <a:prstGeom prst="rect">
            <a:avLst/>
          </a:prstGeom>
          <a:effectLst>
            <a:outerShdw blurRad="50800" dist="50800" dir="5400000" sx="101000" sy="101000" algn="ctr" rotWithShape="0">
              <a:schemeClr val="tx2"/>
            </a:outerShdw>
          </a:effectLst>
        </p:spPr>
      </p:pic>
      <p:pic>
        <p:nvPicPr>
          <p:cNvPr id="45" name="Рисунок 44" descr="Изображение выглядит как черный, темнота, черно-белый&#10;&#10;Автоматически созданное описание">
            <a:extLst>
              <a:ext uri="{FF2B5EF4-FFF2-40B4-BE49-F238E27FC236}">
                <a16:creationId xmlns:a16="http://schemas.microsoft.com/office/drawing/2014/main" id="{CD041BF1-AA9F-9232-40EC-DC8B4C916455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25694">
            <a:off x="11635209" y="6231560"/>
            <a:ext cx="585263" cy="585263"/>
          </a:xfrm>
          <a:prstGeom prst="rect">
            <a:avLst/>
          </a:prstGeom>
          <a:effectLst>
            <a:outerShdw blurRad="50800" dist="50800" dir="5400000" sx="101000" sy="101000" algn="ctr" rotWithShape="0">
              <a:schemeClr val="tx1"/>
            </a:outerShdw>
          </a:effectLst>
        </p:spPr>
      </p:pic>
      <p:sp>
        <p:nvSpPr>
          <p:cNvPr id="2" name="Овал 1">
            <a:extLst>
              <a:ext uri="{FF2B5EF4-FFF2-40B4-BE49-F238E27FC236}">
                <a16:creationId xmlns:a16="http://schemas.microsoft.com/office/drawing/2014/main" id="{FF0357A0-E987-0407-4535-46C42473A691}"/>
              </a:ext>
            </a:extLst>
          </p:cNvPr>
          <p:cNvSpPr/>
          <p:nvPr/>
        </p:nvSpPr>
        <p:spPr>
          <a:xfrm>
            <a:off x="11358641" y="71297"/>
            <a:ext cx="650239" cy="604163"/>
          </a:xfrm>
          <a:prstGeom prst="ellipse">
            <a:avLst/>
          </a:prstGeom>
          <a:solidFill>
            <a:srgbClr val="0000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A5D399AE-60E2-ED20-6F2C-173DD625200B}"/>
              </a:ext>
            </a:extLst>
          </p:cNvPr>
          <p:cNvCxnSpPr/>
          <p:nvPr/>
        </p:nvCxnSpPr>
        <p:spPr>
          <a:xfrm>
            <a:off x="10748760" y="0"/>
            <a:ext cx="0" cy="746761"/>
          </a:xfrm>
          <a:prstGeom prst="line">
            <a:avLst/>
          </a:prstGeom>
          <a:ln w="38100">
            <a:solidFill>
              <a:srgbClr val="00003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AE699DF-C49B-B343-EC15-3DF3BCDECDCA}"/>
              </a:ext>
            </a:extLst>
          </p:cNvPr>
          <p:cNvSpPr txBox="1"/>
          <p:nvPr/>
        </p:nvSpPr>
        <p:spPr>
          <a:xfrm>
            <a:off x="7121899" y="189415"/>
            <a:ext cx="1603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DDE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Мои тесты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E62F1-A557-07FA-EEE9-D8B7AEC4D15B}"/>
              </a:ext>
            </a:extLst>
          </p:cNvPr>
          <p:cNvSpPr txBox="1"/>
          <p:nvPr/>
        </p:nvSpPr>
        <p:spPr>
          <a:xfrm>
            <a:off x="9019903" y="189416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DDE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EC343C-CEBC-1865-E1B6-BAD7D95B98B2}"/>
              </a:ext>
            </a:extLst>
          </p:cNvPr>
          <p:cNvSpPr txBox="1"/>
          <p:nvPr/>
        </p:nvSpPr>
        <p:spPr>
          <a:xfrm>
            <a:off x="10875981" y="127618"/>
            <a:ext cx="457200" cy="621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"/>
              </a:lnSpc>
            </a:pPr>
            <a:r>
              <a:rPr lang="ru-RU" sz="4400" dirty="0"/>
              <a:t>.</a:t>
            </a:r>
          </a:p>
          <a:p>
            <a:pPr>
              <a:lnSpc>
                <a:spcPct val="20000"/>
              </a:lnSpc>
            </a:pPr>
            <a:r>
              <a:rPr lang="ru-RU" sz="4400" dirty="0"/>
              <a:t>.</a:t>
            </a:r>
          </a:p>
          <a:p>
            <a:pPr>
              <a:lnSpc>
                <a:spcPct val="20000"/>
              </a:lnSpc>
            </a:pPr>
            <a:r>
              <a:rPr lang="ru-RU" sz="44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B7474-FCCF-39E2-861F-E2E6990C8FA9}"/>
              </a:ext>
            </a:extLst>
          </p:cNvPr>
          <p:cNvSpPr txBox="1"/>
          <p:nvPr/>
        </p:nvSpPr>
        <p:spPr>
          <a:xfrm>
            <a:off x="8568705" y="818062"/>
            <a:ext cx="1804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Новый тест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EDAC6792-DF16-578E-5DBE-428B50872DEF}"/>
              </a:ext>
            </a:extLst>
          </p:cNvPr>
          <p:cNvSpPr/>
          <p:nvPr/>
        </p:nvSpPr>
        <p:spPr>
          <a:xfrm>
            <a:off x="651957" y="1676399"/>
            <a:ext cx="9863643" cy="1748161"/>
          </a:xfrm>
          <a:prstGeom prst="roundRect">
            <a:avLst/>
          </a:prstGeom>
          <a:solidFill>
            <a:srgbClr val="EFF4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540A5570-3237-41B3-EB1C-FA2E8377759F}"/>
              </a:ext>
            </a:extLst>
          </p:cNvPr>
          <p:cNvSpPr/>
          <p:nvPr/>
        </p:nvSpPr>
        <p:spPr>
          <a:xfrm>
            <a:off x="695209" y="3495989"/>
            <a:ext cx="9863643" cy="2325689"/>
          </a:xfrm>
          <a:prstGeom prst="roundRect">
            <a:avLst/>
          </a:prstGeom>
          <a:solidFill>
            <a:srgbClr val="EFF4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ED5A95-0AA0-211D-62C0-3A889BF7A275}"/>
              </a:ext>
            </a:extLst>
          </p:cNvPr>
          <p:cNvSpPr txBox="1"/>
          <p:nvPr/>
        </p:nvSpPr>
        <p:spPr>
          <a:xfrm>
            <a:off x="853440" y="1746936"/>
            <a:ext cx="546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3A"/>
                </a:solidFill>
              </a:rPr>
              <a:t>Вопрос 1. Каким образом можно повеситься?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0A23F5-7895-3627-EEA1-4E01E12A8783}"/>
              </a:ext>
            </a:extLst>
          </p:cNvPr>
          <p:cNvSpPr txBox="1"/>
          <p:nvPr/>
        </p:nvSpPr>
        <p:spPr>
          <a:xfrm>
            <a:off x="1066800" y="2194560"/>
            <a:ext cx="4551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rgbClr val="00003A"/>
                </a:solidFill>
              </a:rPr>
              <a:t>На березе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rgbClr val="00003A"/>
                </a:solidFill>
              </a:rPr>
              <a:t>На лавке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rgbClr val="00003A"/>
                </a:solidFill>
              </a:rPr>
              <a:t>На складе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4ADF241-6924-2AB3-5DC0-BA08C9330111}"/>
              </a:ext>
            </a:extLst>
          </p:cNvPr>
          <p:cNvSpPr/>
          <p:nvPr/>
        </p:nvSpPr>
        <p:spPr>
          <a:xfrm>
            <a:off x="359325" y="6118741"/>
            <a:ext cx="1516452" cy="405450"/>
          </a:xfrm>
          <a:prstGeom prst="roundRect">
            <a:avLst/>
          </a:prstGeom>
          <a:solidFill>
            <a:srgbClr val="EFF4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003A"/>
                </a:solidFill>
              </a:rPr>
              <a:t>Сохранить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756777-0A4F-D046-CCD4-8F81555E2785}"/>
              </a:ext>
            </a:extLst>
          </p:cNvPr>
          <p:cNvSpPr txBox="1"/>
          <p:nvPr/>
        </p:nvSpPr>
        <p:spPr>
          <a:xfrm>
            <a:off x="1066800" y="3526942"/>
            <a:ext cx="546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3A"/>
                </a:solidFill>
              </a:rPr>
              <a:t>Вопрос 1. 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0E52BF-D179-FA9F-EEC4-9F293BDBB024}"/>
              </a:ext>
            </a:extLst>
          </p:cNvPr>
          <p:cNvSpPr txBox="1"/>
          <p:nvPr/>
        </p:nvSpPr>
        <p:spPr>
          <a:xfrm>
            <a:off x="1280160" y="3974566"/>
            <a:ext cx="455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rgbClr val="00003A"/>
                </a:solidFill>
              </a:rPr>
              <a:t>1 вариант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rgbClr val="00003A"/>
                </a:solidFill>
              </a:rPr>
              <a:t>добавить</a:t>
            </a:r>
          </a:p>
        </p:txBody>
      </p:sp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E7DD60C8-4385-B3BA-D45E-51D3E720C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273950"/>
              </p:ext>
            </p:extLst>
          </p:nvPr>
        </p:nvGraphicFramePr>
        <p:xfrm>
          <a:off x="10260870" y="3618105"/>
          <a:ext cx="1503160" cy="1748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160">
                  <a:extLst>
                    <a:ext uri="{9D8B030D-6E8A-4147-A177-3AD203B41FA5}">
                      <a16:colId xmlns:a16="http://schemas.microsoft.com/office/drawing/2014/main" val="1085544085"/>
                    </a:ext>
                  </a:extLst>
                </a:gridCol>
              </a:tblGrid>
              <a:tr h="393460">
                <a:tc>
                  <a:txBody>
                    <a:bodyPr/>
                    <a:lstStyle/>
                    <a:p>
                      <a:r>
                        <a:rPr lang="ru-RU" sz="1100" b="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Один из списка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729151"/>
                  </a:ext>
                </a:extLst>
              </a:tr>
              <a:tr h="393460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Несколько из списка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640433"/>
                  </a:ext>
                </a:extLst>
              </a:tr>
              <a:tr h="283891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Короткий текст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875464"/>
                  </a:ext>
                </a:extLst>
              </a:tr>
              <a:tr h="283891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Длинный текс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552064"/>
                  </a:ext>
                </a:extLst>
              </a:tr>
              <a:tr h="393460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Файл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97842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5A91DB27-1AD0-DE76-50E9-5ECCD9041D36}"/>
              </a:ext>
            </a:extLst>
          </p:cNvPr>
          <p:cNvSpPr txBox="1"/>
          <p:nvPr/>
        </p:nvSpPr>
        <p:spPr>
          <a:xfrm>
            <a:off x="8309756" y="3540034"/>
            <a:ext cx="1869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0000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Один из списка </a:t>
            </a:r>
            <a:r>
              <a:rPr lang="en-US" sz="1600" dirty="0">
                <a:solidFill>
                  <a:srgbClr val="0000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&lt;&gt;</a:t>
            </a:r>
            <a:endParaRPr lang="ru-RU" sz="1600" dirty="0">
              <a:solidFill>
                <a:srgbClr val="0000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D0DF1C81-C19D-C9BA-7621-83CDC6EC4258}"/>
              </a:ext>
            </a:extLst>
          </p:cNvPr>
          <p:cNvCxnSpPr>
            <a:cxnSpLocks/>
          </p:cNvCxnSpPr>
          <p:nvPr/>
        </p:nvCxnSpPr>
        <p:spPr>
          <a:xfrm flipV="1">
            <a:off x="1117551" y="5358475"/>
            <a:ext cx="9061644" cy="51460"/>
          </a:xfrm>
          <a:prstGeom prst="line">
            <a:avLst/>
          </a:prstGeom>
          <a:ln>
            <a:solidFill>
              <a:srgbClr val="00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4597173C-105C-1539-58BC-D1912E7E4133}"/>
              </a:ext>
            </a:extLst>
          </p:cNvPr>
          <p:cNvSpPr/>
          <p:nvPr/>
        </p:nvSpPr>
        <p:spPr>
          <a:xfrm>
            <a:off x="2151476" y="6138814"/>
            <a:ext cx="4277360" cy="380162"/>
          </a:xfrm>
          <a:prstGeom prst="roundRect">
            <a:avLst/>
          </a:prstGeom>
          <a:solidFill>
            <a:srgbClr val="EFF4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1" name="Рисунок 40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A40F6320-CC81-C1FE-05DC-9B0E00F165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97" y="5412922"/>
            <a:ext cx="354310" cy="354310"/>
          </a:xfrm>
          <a:prstGeom prst="rect">
            <a:avLst/>
          </a:prstGeom>
        </p:spPr>
      </p:pic>
      <p:pic>
        <p:nvPicPr>
          <p:cNvPr id="43" name="Рисунок 42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FF391A65-E2A9-6C1B-9C03-0F9296B08D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903" y="5412922"/>
            <a:ext cx="354310" cy="354310"/>
          </a:xfrm>
          <a:prstGeom prst="rect">
            <a:avLst/>
          </a:prstGeom>
        </p:spPr>
      </p:pic>
      <p:pic>
        <p:nvPicPr>
          <p:cNvPr id="47" name="Рисунок 46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C21FC407-852D-E3C2-D097-702AA8B969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141" y="6199974"/>
            <a:ext cx="257842" cy="257842"/>
          </a:xfrm>
          <a:prstGeom prst="rect">
            <a:avLst/>
          </a:prstGeom>
        </p:spPr>
      </p:pic>
      <p:pic>
        <p:nvPicPr>
          <p:cNvPr id="51" name="Рисунок 50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D187E642-69F9-2D29-A9BD-16BEE7A9D1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922" y="6205610"/>
            <a:ext cx="277773" cy="277773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A62CDE9-5F85-06C2-2EDF-0E80C31D4CD9}"/>
              </a:ext>
            </a:extLst>
          </p:cNvPr>
          <p:cNvSpPr txBox="1"/>
          <p:nvPr/>
        </p:nvSpPr>
        <p:spPr>
          <a:xfrm>
            <a:off x="7666328" y="4996935"/>
            <a:ext cx="315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*Обязательный вопрос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77F05EE-59C6-082D-6DFE-5DB978757A3F}"/>
              </a:ext>
            </a:extLst>
          </p:cNvPr>
          <p:cNvSpPr txBox="1"/>
          <p:nvPr/>
        </p:nvSpPr>
        <p:spPr>
          <a:xfrm>
            <a:off x="730773" y="1165054"/>
            <a:ext cx="2892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Хуй и его приключения</a:t>
            </a:r>
          </a:p>
        </p:txBody>
      </p:sp>
    </p:spTree>
    <p:extLst>
      <p:ext uri="{BB962C8B-B14F-4D97-AF65-F5344CB8AC3E}">
        <p14:creationId xmlns:p14="http://schemas.microsoft.com/office/powerpoint/2010/main" val="2520884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61E12-01BA-4D5B-15E6-3D73D1202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9A45FA-7D13-E527-E675-44A9E07FC56F}"/>
              </a:ext>
            </a:extLst>
          </p:cNvPr>
          <p:cNvSpPr/>
          <p:nvPr/>
        </p:nvSpPr>
        <p:spPr>
          <a:xfrm>
            <a:off x="0" y="1"/>
            <a:ext cx="12192000" cy="746760"/>
          </a:xfrm>
          <a:prstGeom prst="rect">
            <a:avLst/>
          </a:prstGeom>
          <a:gradFill flip="none" rotWithShape="1">
            <a:gsLst>
              <a:gs pos="24000">
                <a:srgbClr val="000066"/>
              </a:gs>
              <a:gs pos="100000">
                <a:srgbClr val="672C94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AE3C7C62-5983-C683-17CC-D9AA32B70CEE}"/>
              </a:ext>
            </a:extLst>
          </p:cNvPr>
          <p:cNvCxnSpPr>
            <a:cxnSpLocks/>
          </p:cNvCxnSpPr>
          <p:nvPr/>
        </p:nvCxnSpPr>
        <p:spPr>
          <a:xfrm>
            <a:off x="0" y="746761"/>
            <a:ext cx="12192000" cy="0"/>
          </a:xfrm>
          <a:prstGeom prst="line">
            <a:avLst/>
          </a:prstGeom>
          <a:ln w="38100">
            <a:solidFill>
              <a:srgbClr val="00003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B14D5667-7133-4CDB-74C7-D160C487F9D3}"/>
                  </a:ext>
                </a:extLst>
              </p14:cNvPr>
              <p14:cNvContentPartPr/>
              <p14:nvPr/>
            </p14:nvContentPartPr>
            <p14:xfrm>
              <a:off x="10698000" y="192400"/>
              <a:ext cx="360" cy="36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BB1C328C-A490-90F8-BF0F-DB0C88C8C0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80000" y="1747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211DFE69-F0BC-8C4E-768D-4AEA73AE27D4}"/>
                  </a:ext>
                </a:extLst>
              </p14:cNvPr>
              <p14:cNvContentPartPr/>
              <p14:nvPr/>
            </p14:nvContentPartPr>
            <p14:xfrm>
              <a:off x="10748760" y="284200"/>
              <a:ext cx="360" cy="360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500E9AAE-F8D7-CA83-2204-B758DA11EF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31120" y="26620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55FD45EE-334F-488E-3EDC-6B0E940576B2}"/>
                  </a:ext>
                </a:extLst>
              </p14:cNvPr>
              <p14:cNvContentPartPr/>
              <p14:nvPr/>
            </p14:nvContentPartPr>
            <p14:xfrm>
              <a:off x="10748760" y="386080"/>
              <a:ext cx="360" cy="36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7B7969B2-7670-116B-E566-7FDDC3D95D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31120" y="36808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4CDB3D68-5FA9-56D3-58B7-3F2EBD6D7568}"/>
                  </a:ext>
                </a:extLst>
              </p14:cNvPr>
              <p14:cNvContentPartPr/>
              <p14:nvPr/>
            </p14:nvContentPartPr>
            <p14:xfrm>
              <a:off x="10768920" y="497320"/>
              <a:ext cx="360" cy="360"/>
            </p14:xfrm>
          </p:contentPart>
        </mc:Choice>
        <mc:Fallback xmlns=""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8A58B71D-FC31-8DFE-17C0-10203A9272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51280" y="47932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27D4C227-62F5-42B4-32C0-DCF4C7C37548}"/>
              </a:ext>
            </a:extLst>
          </p:cNvPr>
          <p:cNvSpPr txBox="1"/>
          <p:nvPr/>
        </p:nvSpPr>
        <p:spPr>
          <a:xfrm>
            <a:off x="695209" y="189416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DE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FelineX</a:t>
            </a:r>
            <a:endParaRPr lang="ru-RU" sz="2400" dirty="0">
              <a:solidFill>
                <a:srgbClr val="DDE8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" name="Рисунок 43" descr="Изображение выглядит как черный, темнота, черно-белый&#10;&#10;Автоматически созданное описание">
            <a:extLst>
              <a:ext uri="{FF2B5EF4-FFF2-40B4-BE49-F238E27FC236}">
                <a16:creationId xmlns:a16="http://schemas.microsoft.com/office/drawing/2014/main" id="{541E6331-44F4-54B1-5162-0C746EC8BF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4" y="127618"/>
            <a:ext cx="585263" cy="585263"/>
          </a:xfrm>
          <a:prstGeom prst="rect">
            <a:avLst/>
          </a:prstGeom>
          <a:effectLst>
            <a:outerShdw blurRad="50800" dist="50800" dir="5400000" sx="101000" sy="101000" algn="ctr" rotWithShape="0">
              <a:schemeClr val="tx2"/>
            </a:outerShdw>
          </a:effectLst>
        </p:spPr>
      </p:pic>
      <p:pic>
        <p:nvPicPr>
          <p:cNvPr id="45" name="Рисунок 44" descr="Изображение выглядит как черный, темнота, черно-белый&#10;&#10;Автоматически созданное описание">
            <a:extLst>
              <a:ext uri="{FF2B5EF4-FFF2-40B4-BE49-F238E27FC236}">
                <a16:creationId xmlns:a16="http://schemas.microsoft.com/office/drawing/2014/main" id="{F419AA59-93F0-2FAF-20B4-DA3299B94D08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25694">
            <a:off x="11635209" y="6231560"/>
            <a:ext cx="585263" cy="585263"/>
          </a:xfrm>
          <a:prstGeom prst="rect">
            <a:avLst/>
          </a:prstGeom>
          <a:effectLst>
            <a:outerShdw blurRad="50800" dist="50800" dir="5400000" sx="101000" sy="101000" algn="ctr" rotWithShape="0">
              <a:schemeClr val="tx1"/>
            </a:outerShdw>
          </a:effectLst>
        </p:spPr>
      </p:pic>
      <p:sp>
        <p:nvSpPr>
          <p:cNvPr id="2" name="Овал 1">
            <a:extLst>
              <a:ext uri="{FF2B5EF4-FFF2-40B4-BE49-F238E27FC236}">
                <a16:creationId xmlns:a16="http://schemas.microsoft.com/office/drawing/2014/main" id="{035F6DD4-D83B-754D-FC5B-45E8D89D6FE7}"/>
              </a:ext>
            </a:extLst>
          </p:cNvPr>
          <p:cNvSpPr/>
          <p:nvPr/>
        </p:nvSpPr>
        <p:spPr>
          <a:xfrm>
            <a:off x="11358641" y="71297"/>
            <a:ext cx="650239" cy="604163"/>
          </a:xfrm>
          <a:prstGeom prst="ellipse">
            <a:avLst/>
          </a:prstGeom>
          <a:solidFill>
            <a:srgbClr val="0000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58264B90-4451-22AE-4799-94D07DAE45A1}"/>
              </a:ext>
            </a:extLst>
          </p:cNvPr>
          <p:cNvCxnSpPr/>
          <p:nvPr/>
        </p:nvCxnSpPr>
        <p:spPr>
          <a:xfrm>
            <a:off x="10748760" y="0"/>
            <a:ext cx="0" cy="746761"/>
          </a:xfrm>
          <a:prstGeom prst="line">
            <a:avLst/>
          </a:prstGeom>
          <a:ln w="38100">
            <a:solidFill>
              <a:srgbClr val="00003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89C3652-4876-4FE5-29B5-58E0351BAC47}"/>
              </a:ext>
            </a:extLst>
          </p:cNvPr>
          <p:cNvSpPr txBox="1"/>
          <p:nvPr/>
        </p:nvSpPr>
        <p:spPr>
          <a:xfrm>
            <a:off x="7121899" y="189415"/>
            <a:ext cx="1603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DDE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Мои тесты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8E75AA-062D-9621-869A-2472FA25E010}"/>
              </a:ext>
            </a:extLst>
          </p:cNvPr>
          <p:cNvSpPr txBox="1"/>
          <p:nvPr/>
        </p:nvSpPr>
        <p:spPr>
          <a:xfrm>
            <a:off x="9019903" y="189416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DDE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2B8C8E-22A0-23C4-6E32-9CB5E717EC94}"/>
              </a:ext>
            </a:extLst>
          </p:cNvPr>
          <p:cNvSpPr txBox="1"/>
          <p:nvPr/>
        </p:nvSpPr>
        <p:spPr>
          <a:xfrm>
            <a:off x="10875981" y="127618"/>
            <a:ext cx="457200" cy="621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"/>
              </a:lnSpc>
            </a:pPr>
            <a:r>
              <a:rPr lang="ru-RU" sz="4400" dirty="0"/>
              <a:t>.</a:t>
            </a:r>
          </a:p>
          <a:p>
            <a:pPr>
              <a:lnSpc>
                <a:spcPct val="20000"/>
              </a:lnSpc>
            </a:pPr>
            <a:r>
              <a:rPr lang="ru-RU" sz="4400" dirty="0"/>
              <a:t>.</a:t>
            </a:r>
          </a:p>
          <a:p>
            <a:pPr>
              <a:lnSpc>
                <a:spcPct val="20000"/>
              </a:lnSpc>
            </a:pPr>
            <a:r>
              <a:rPr lang="ru-RU" sz="44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E91D97-3C8A-DF2E-1573-9CF1A35FDEBC}"/>
              </a:ext>
            </a:extLst>
          </p:cNvPr>
          <p:cNvSpPr txBox="1"/>
          <p:nvPr/>
        </p:nvSpPr>
        <p:spPr>
          <a:xfrm>
            <a:off x="4409178" y="749791"/>
            <a:ext cx="4115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0000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 «Ты пидорас?»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8945DF-53D0-116E-D7A2-D752998895BB}"/>
              </a:ext>
            </a:extLst>
          </p:cNvPr>
          <p:cNvSpPr txBox="1"/>
          <p:nvPr/>
        </p:nvSpPr>
        <p:spPr>
          <a:xfrm>
            <a:off x="651957" y="1574800"/>
            <a:ext cx="70290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Вопрос 1. Ты бревно?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/>
              <a:t>Да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/>
              <a:t>Нет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/>
              <a:t>Не определился</a:t>
            </a:r>
          </a:p>
          <a:p>
            <a:endParaRPr lang="ru-RU" dirty="0"/>
          </a:p>
          <a:p>
            <a:r>
              <a:rPr lang="ru-RU" dirty="0"/>
              <a:t>Вопрос 2. Сколько у тебя хромосом?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/>
              <a:t>47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/>
              <a:t>47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/>
              <a:t>А что это?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/>
              <a:t>47</a:t>
            </a:r>
          </a:p>
          <a:p>
            <a:endParaRPr lang="ru-RU" dirty="0"/>
          </a:p>
          <a:p>
            <a:r>
              <a:rPr lang="ru-RU" dirty="0"/>
              <a:t>Вопрос 3. Докажи, что не расист.</a:t>
            </a:r>
          </a:p>
          <a:p>
            <a:r>
              <a:rPr lang="ru-RU" dirty="0"/>
              <a:t>Прикрепить файл…</a:t>
            </a:r>
          </a:p>
          <a:p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E19EBAFA-5584-8DBE-1F1C-42B22743C699}"/>
              </a:ext>
            </a:extLst>
          </p:cNvPr>
          <p:cNvSpPr/>
          <p:nvPr/>
        </p:nvSpPr>
        <p:spPr>
          <a:xfrm>
            <a:off x="359325" y="6118741"/>
            <a:ext cx="1516452" cy="405450"/>
          </a:xfrm>
          <a:prstGeom prst="roundRect">
            <a:avLst/>
          </a:prstGeom>
          <a:solidFill>
            <a:srgbClr val="EFF4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003A"/>
                </a:solidFill>
              </a:rPr>
              <a:t>Сохранить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1DD64A-E674-B2EE-AFBE-5BA338BADF35}"/>
              </a:ext>
            </a:extLst>
          </p:cNvPr>
          <p:cNvSpPr txBox="1"/>
          <p:nvPr/>
        </p:nvSpPr>
        <p:spPr>
          <a:xfrm>
            <a:off x="5024120" y="5717084"/>
            <a:ext cx="214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66"/>
                </a:solidFill>
              </a:rPr>
              <a:t>Страница 1 2 3 …</a:t>
            </a:r>
          </a:p>
        </p:txBody>
      </p:sp>
    </p:spTree>
    <p:extLst>
      <p:ext uri="{BB962C8B-B14F-4D97-AF65-F5344CB8AC3E}">
        <p14:creationId xmlns:p14="http://schemas.microsoft.com/office/powerpoint/2010/main" val="17833610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212</Words>
  <Application>Microsoft Office PowerPoint</Application>
  <PresentationFormat>Широкоэкранный</PresentationFormat>
  <Paragraphs>119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Courier New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vikasergeevna077@gmail.com</dc:creator>
  <cp:lastModifiedBy>Егорова Виктория Сергеевна</cp:lastModifiedBy>
  <cp:revision>15</cp:revision>
  <dcterms:created xsi:type="dcterms:W3CDTF">2024-02-21T13:33:57Z</dcterms:created>
  <dcterms:modified xsi:type="dcterms:W3CDTF">2024-04-04T22:07:37Z</dcterms:modified>
</cp:coreProperties>
</file>