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>
        <p:scale>
          <a:sx n="75" d="100"/>
          <a:sy n="75" d="100"/>
        </p:scale>
        <p:origin x="730" y="4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-Ed/PM-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-Ed/PM-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EDE57-2209-4DB6-A500-039661046BB8}"/>
              </a:ext>
            </a:extLst>
          </p:cNvPr>
          <p:cNvSpPr txBox="1"/>
          <p:nvPr/>
        </p:nvSpPr>
        <p:spPr>
          <a:xfrm rot="19819076">
            <a:off x="7443498" y="5206553"/>
            <a:ext cx="3737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Kaz</a:t>
            </a:r>
            <a:r>
              <a:rPr lang="en-US" dirty="0">
                <a:hlinkClick r:id="rId3"/>
              </a:rPr>
              <a:t>-Ed/PM-04 (github.com)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FDB0A4-CF50-47B9-814D-D4B3EEA8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77" y="0"/>
            <a:ext cx="1244848" cy="1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F69C53-6988-4EDE-82AC-B1B07795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2" y="1447762"/>
            <a:ext cx="4708459" cy="47918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72C1CF-F380-4754-A367-9395159FDE32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2735-B59D-4426-9AF3-AFA2935D3AC0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0/13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7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DF407C-704F-4AC8-BAD7-732BF02AD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46559"/>
              </p:ext>
            </p:extLst>
          </p:nvPr>
        </p:nvGraphicFramePr>
        <p:xfrm>
          <a:off x="6439226" y="1681223"/>
          <a:ext cx="5355805" cy="19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3" imgW="9982055" imgH="2190853" progId="Excel.Sheet.12">
                  <p:embed/>
                </p:oleObj>
              </mc:Choice>
              <mc:Fallback>
                <p:oleObj name="Worksheet" r:id="rId3" imgW="9982055" imgH="2190853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226" y="1681223"/>
                        <a:ext cx="5355805" cy="191800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3BB3359-B4D8-43CB-B7E0-3513D44E3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1858"/>
              </p:ext>
            </p:extLst>
          </p:nvPr>
        </p:nvGraphicFramePr>
        <p:xfrm>
          <a:off x="739190" y="3214461"/>
          <a:ext cx="5349586" cy="175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5" imgW="6105485" imgH="2381301" progId="Excel.Sheet.12">
                  <p:embed/>
                </p:oleObj>
              </mc:Choice>
              <mc:Fallback>
                <p:oleObj name="Worksheet" r:id="rId5" imgW="6105485" imgH="2381301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0" y="3214461"/>
                        <a:ext cx="5349586" cy="17558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31ADB41-D43F-46C1-8BE9-1F2D2AF00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724913"/>
              </p:ext>
            </p:extLst>
          </p:nvPr>
        </p:nvGraphicFramePr>
        <p:xfrm>
          <a:off x="6439226" y="4150675"/>
          <a:ext cx="5349585" cy="163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7" imgW="3666970" imgH="2381301" progId="Excel.Sheet.12">
                  <p:embed/>
                </p:oleObj>
              </mc:Choice>
              <mc:Fallback>
                <p:oleObj name="Worksheet" r:id="rId7" imgW="3666970" imgH="2381301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226" y="4150675"/>
                        <a:ext cx="5349585" cy="16392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EA4C989-CDAB-47A8-96F3-F0E0E1440C5B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E1AAD-F6D8-4145-9F6D-B0F41A25379A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1/13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3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82CC8-A5C4-4C78-AD04-FC3ABA0AE0E4}"/>
              </a:ext>
            </a:extLst>
          </p:cNvPr>
          <p:cNvSpPr txBox="1">
            <a:spLocks/>
          </p:cNvSpPr>
          <p:nvPr/>
        </p:nvSpPr>
        <p:spPr>
          <a:xfrm>
            <a:off x="3709988" y="404664"/>
            <a:ext cx="4755800" cy="124323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Testrail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6D1B5F-5F5C-47A2-9F9B-75162C92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2326536"/>
            <a:ext cx="5101454" cy="32403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60BF95-6AF8-4236-8FA5-F10DEC654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10" y="2326536"/>
            <a:ext cx="5080202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10BAD-9582-46F8-91B9-1E5E3A664E50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2/13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41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C3C87B-A90A-437D-9470-5D65A3878165}"/>
              </a:ext>
            </a:extLst>
          </p:cNvPr>
          <p:cNvSpPr txBox="1">
            <a:spLocks/>
          </p:cNvSpPr>
          <p:nvPr/>
        </p:nvSpPr>
        <p:spPr>
          <a:xfrm>
            <a:off x="2097968" y="1124744"/>
            <a:ext cx="7992888" cy="16517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ПОЛИТЕХА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F084-0907-41B6-88F6-AD3966E2AB66}"/>
              </a:ext>
            </a:extLst>
          </p:cNvPr>
          <p:cNvSpPr txBox="1"/>
          <p:nvPr/>
        </p:nvSpPr>
        <p:spPr>
          <a:xfrm>
            <a:off x="-386308" y="4437112"/>
            <a:ext cx="559961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Работу выполнил               </a:t>
            </a:r>
            <a:b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22919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Казенов Эдуард Дмитриевич</a:t>
            </a:r>
          </a:p>
          <a:p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D55F97-3F8D-4D77-B0FD-CB6F7F9A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178" y="-243408"/>
            <a:ext cx="3039198" cy="165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EDE57-2209-4DB6-A500-039661046BB8}"/>
              </a:ext>
            </a:extLst>
          </p:cNvPr>
          <p:cNvSpPr txBox="1"/>
          <p:nvPr/>
        </p:nvSpPr>
        <p:spPr>
          <a:xfrm rot="19819076">
            <a:off x="7443498" y="5206553"/>
            <a:ext cx="3737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Kaz</a:t>
            </a:r>
            <a:r>
              <a:rPr lang="en-US" dirty="0">
                <a:hlinkClick r:id="rId3"/>
              </a:rPr>
              <a:t>-Ed/PM-04 (github.com)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FDB0A4-CF50-47B9-814D-D4B3EEA8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77" y="0"/>
            <a:ext cx="1244848" cy="1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8173-A098-4310-BE3F-B5A976AE87A7}"/>
              </a:ext>
            </a:extLst>
          </p:cNvPr>
          <p:cNvSpPr txBox="1"/>
          <p:nvPr/>
        </p:nvSpPr>
        <p:spPr>
          <a:xfrm>
            <a:off x="11134972" y="6165304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3/13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72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A7B5-5027-4FD0-89E4-253F98785197}"/>
              </a:ext>
            </a:extLst>
          </p:cNvPr>
          <p:cNvSpPr txBox="1"/>
          <p:nvPr/>
        </p:nvSpPr>
        <p:spPr>
          <a:xfrm>
            <a:off x="1917948" y="959958"/>
            <a:ext cx="8784976" cy="5344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стабильность баз данных,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личный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таблицы по семестрам.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6A2B04-6164-4503-9B7A-2449792D06C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7DA44-79F8-4833-8314-BBCE04774451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92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434C9-9BEF-462B-82AF-E3DF96A4513C}"/>
              </a:ext>
            </a:extLst>
          </p:cNvPr>
          <p:cNvSpPr txBox="1"/>
          <p:nvPr/>
        </p:nvSpPr>
        <p:spPr>
          <a:xfrm>
            <a:off x="1125860" y="959958"/>
            <a:ext cx="10801200" cy="581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6 уровней доступа: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Родитель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685800" lvl="0" indent="-34290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/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66000</a:t>
            </a:r>
          </a:p>
          <a:p>
            <a:pPr indent="457200">
              <a:lnSpc>
                <a:spcPct val="107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- 40000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E52B69-7B3F-4644-9E3D-2EE6C257FF9E}"/>
              </a:ext>
            </a:extLst>
          </p:cNvPr>
          <p:cNvSpPr txBox="1">
            <a:spLocks/>
          </p:cNvSpPr>
          <p:nvPr/>
        </p:nvSpPr>
        <p:spPr>
          <a:xfrm>
            <a:off x="3862321" y="299285"/>
            <a:ext cx="4464181" cy="66067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52005-FB1E-45D6-AB6A-7F4406DB6F9F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50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0208-197F-447E-B0C0-96AC885632F3}"/>
              </a:ext>
            </a:extLst>
          </p:cNvPr>
          <p:cNvSpPr>
            <a:spLocks noGrp="1"/>
          </p:cNvSpPr>
          <p:nvPr/>
        </p:nvSpPr>
        <p:spPr>
          <a:xfrm>
            <a:off x="2312668" y="356957"/>
            <a:ext cx="7580313" cy="8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жизненного цикла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04AD3FF-A141-4C6E-92E2-65FBE7D001FA}"/>
              </a:ext>
            </a:extLst>
          </p:cNvPr>
          <p:cNvSpPr txBox="1"/>
          <p:nvPr/>
        </p:nvSpPr>
        <p:spPr>
          <a:xfrm>
            <a:off x="2916763" y="1053687"/>
            <a:ext cx="6291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561A7-232D-4EF9-A799-1781D56F32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1905" y="1655993"/>
            <a:ext cx="9607550" cy="4683125"/>
            <a:chOff x="814" y="879"/>
            <a:chExt cx="6052" cy="295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480AB70-36AB-43DF-96F6-53C491A665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4" y="879"/>
              <a:ext cx="6052" cy="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514D60B-4AC7-42CC-B5EB-817B53476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51A3B27-A591-48E8-9564-B6C07E72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08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D8EEFC3-368E-42E4-A7D8-6EBB57F7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911"/>
              <a:ext cx="3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Создание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9EB4EDE-C08A-4296-8D60-EB5B50B45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1014"/>
              <a:ext cx="4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прототипа и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5250B1A-4DF6-4BA2-B6F8-5C56E7CF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115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D526CAE-E825-46F1-928D-F835A8B20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218"/>
              <a:ext cx="4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требований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516DED5-7399-48AA-A369-5D211ECB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F52D132-7174-46E4-984E-B1E1CE9A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36"/>
              <a:ext cx="682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962902B-8DA3-46D0-AA4B-187A4BE9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82"/>
              <a:ext cx="6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Планирование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8E1D52E-AB84-4A47-8B8D-E0E72F79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2E0105F6-8EEF-47CD-AD44-600A575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4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F76F495-85BA-4692-8D3E-B1C51395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892"/>
              <a:ext cx="3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Дизайн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60EA752-C8DD-4794-B9F8-23D56D4BB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113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2A36B94-AB4F-4A41-B612-44E7C2FF4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" y="1113"/>
              <a:ext cx="0" cy="223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AA1F9CB-69DA-49C5-BC37-058588A9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154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7E0073D-C47A-4AB9-8ADA-308AD7A81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154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17955E1-0C36-48AF-9C03-3134FDD9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834ABF7-B2DC-4DC4-BA0A-A9D44BA1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156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70CF737-37BE-4922-9B21-AC84B753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302"/>
              <a:ext cx="5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Кодирование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8372399-F2AD-44A8-923A-290D513D5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95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A62B3C4-4A56-40D6-B8DD-18AA0FE9F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195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C5F0C11-EE40-4A15-8B02-49DC7A6CC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" y="236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385CA7E-0E65-48F3-A328-6D55D9D12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3" y="2361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56AE1E5-97C5-4D0E-8FE9-CF274BB9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E7C9129-E3D1-4952-B276-CAF3986E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297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CC26536C-2495-42B7-9F49-652B2D471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122"/>
              <a:ext cx="5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Инсталляция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4BE86C5A-E62F-41AD-9EF9-128FFB95E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5" y="2771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5123EDF-34F8-49D5-ABC9-DD37C3A66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1" y="2771"/>
              <a:ext cx="0" cy="204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22CEC301-AA4A-4BC6-A010-4043B0C2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CAB2881-9370-41A8-AF8E-F1512A0C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566"/>
              <a:ext cx="683" cy="40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96D45277-0B5D-4644-A942-C7904F7D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712"/>
              <a:ext cx="6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Тестирование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C110CD1D-3B7E-4B38-9739-7D6AB95D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94FF53CC-EC38-4397-B17E-D71A3E1F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385"/>
              <a:ext cx="683" cy="41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147C217-84C8-4C17-9366-1F104D07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471"/>
              <a:ext cx="6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Сопровождени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5BEDB0A1-57E3-4209-8B9B-F7392B238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" y="3593"/>
              <a:ext cx="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1FCA7C41-0747-4606-8381-F87248D4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" y="3180"/>
              <a:ext cx="54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7EFBF2A2-C5C9-435F-8A3B-3A22412C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5" y="3180"/>
              <a:ext cx="0" cy="205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E3AA2A5-AC26-4356-A294-0D69A5BCA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385"/>
              <a:ext cx="0" cy="36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C4FCEA5-2B1C-4DEB-8A9F-C92A0F7E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EBC3A47F-39A7-4A17-9D99-44F2C65A9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1803"/>
              <a:ext cx="0" cy="199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0D65DCF-087D-4A67-AFB6-4B4E468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174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B4FC12D4-6C7E-4710-89AA-FB74A5CA1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8" y="3802"/>
              <a:ext cx="343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842F2482-DA1A-45DF-9414-522CE4B0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3781"/>
              <a:ext cx="62" cy="42"/>
            </a:xfrm>
            <a:custGeom>
              <a:avLst/>
              <a:gdLst>
                <a:gd name="T0" fmla="*/ 0 w 62"/>
                <a:gd name="T1" fmla="*/ 0 h 42"/>
                <a:gd name="T2" fmla="*/ 62 w 62"/>
                <a:gd name="T3" fmla="*/ 21 h 42"/>
                <a:gd name="T4" fmla="*/ 0 w 62"/>
                <a:gd name="T5" fmla="*/ 42 h 42"/>
                <a:gd name="T6" fmla="*/ 0 w 6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62" y="21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296842BD-0273-42D5-975A-10EC9F69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3781"/>
              <a:ext cx="62" cy="42"/>
            </a:xfrm>
            <a:custGeom>
              <a:avLst/>
              <a:gdLst>
                <a:gd name="T0" fmla="*/ 62 w 62"/>
                <a:gd name="T1" fmla="*/ 42 h 42"/>
                <a:gd name="T2" fmla="*/ 0 w 62"/>
                <a:gd name="T3" fmla="*/ 21 h 42"/>
                <a:gd name="T4" fmla="*/ 62 w 62"/>
                <a:gd name="T5" fmla="*/ 0 h 42"/>
                <a:gd name="T6" fmla="*/ 62 w 6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42">
                  <a:moveTo>
                    <a:pt x="62" y="42"/>
                  </a:moveTo>
                  <a:lnTo>
                    <a:pt x="0" y="21"/>
                  </a:lnTo>
                  <a:lnTo>
                    <a:pt x="62" y="0"/>
                  </a:lnTo>
                  <a:lnTo>
                    <a:pt x="62" y="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31BA177E-2494-464C-BBB8-0A96DCE62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2213"/>
              <a:ext cx="0" cy="153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BC212A14-8731-4FD4-A6F7-B85209013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156"/>
              <a:ext cx="41" cy="62"/>
            </a:xfrm>
            <a:custGeom>
              <a:avLst/>
              <a:gdLst>
                <a:gd name="T0" fmla="*/ 0 w 41"/>
                <a:gd name="T1" fmla="*/ 62 h 62"/>
                <a:gd name="T2" fmla="*/ 20 w 41"/>
                <a:gd name="T3" fmla="*/ 0 h 62"/>
                <a:gd name="T4" fmla="*/ 41 w 41"/>
                <a:gd name="T5" fmla="*/ 62 h 62"/>
                <a:gd name="T6" fmla="*/ 0 w 41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62"/>
                  </a:moveTo>
                  <a:lnTo>
                    <a:pt x="20" y="0"/>
                  </a:lnTo>
                  <a:lnTo>
                    <a:pt x="41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16FD2914-968D-4B74-9517-7B23F0B8C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3739"/>
              <a:ext cx="41" cy="63"/>
            </a:xfrm>
            <a:custGeom>
              <a:avLst/>
              <a:gdLst>
                <a:gd name="T0" fmla="*/ 41 w 41"/>
                <a:gd name="T1" fmla="*/ 0 h 63"/>
                <a:gd name="T2" fmla="*/ 20 w 41"/>
                <a:gd name="T3" fmla="*/ 63 h 63"/>
                <a:gd name="T4" fmla="*/ 0 w 41"/>
                <a:gd name="T5" fmla="*/ 0 h 63"/>
                <a:gd name="T6" fmla="*/ 41 w 41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lnTo>
                    <a:pt x="20" y="63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0F03A74-E82B-442C-9DDD-2B3C54D6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623"/>
              <a:ext cx="0" cy="112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FFFCB8A-8DB3-4AB6-828B-ABCCEE64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66"/>
              <a:ext cx="42" cy="62"/>
            </a:xfrm>
            <a:custGeom>
              <a:avLst/>
              <a:gdLst>
                <a:gd name="T0" fmla="*/ 0 w 42"/>
                <a:gd name="T1" fmla="*/ 62 h 62"/>
                <a:gd name="T2" fmla="*/ 21 w 42"/>
                <a:gd name="T3" fmla="*/ 0 h 62"/>
                <a:gd name="T4" fmla="*/ 42 w 42"/>
                <a:gd name="T5" fmla="*/ 62 h 62"/>
                <a:gd name="T6" fmla="*/ 0 w 4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2">
                  <a:moveTo>
                    <a:pt x="0" y="62"/>
                  </a:moveTo>
                  <a:lnTo>
                    <a:pt x="21" y="0"/>
                  </a:lnTo>
                  <a:lnTo>
                    <a:pt x="4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26A4BE54-5D62-4C73-BF7B-5C974785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408D879-D213-4A98-9429-4378F28F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" y="3033"/>
              <a:ext cx="0" cy="712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A4137C64-4EE3-4C11-8476-BE78622C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2975"/>
              <a:ext cx="42" cy="63"/>
            </a:xfrm>
            <a:custGeom>
              <a:avLst/>
              <a:gdLst>
                <a:gd name="T0" fmla="*/ 0 w 42"/>
                <a:gd name="T1" fmla="*/ 63 h 63"/>
                <a:gd name="T2" fmla="*/ 21 w 42"/>
                <a:gd name="T3" fmla="*/ 0 h 63"/>
                <a:gd name="T4" fmla="*/ 42 w 42"/>
                <a:gd name="T5" fmla="*/ 63 h 63"/>
                <a:gd name="T6" fmla="*/ 0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21" y="0"/>
                  </a:lnTo>
                  <a:lnTo>
                    <a:pt x="42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BB7260E9-A184-4E77-A990-237E222F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739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21 w 42"/>
                <a:gd name="T3" fmla="*/ 63 h 63"/>
                <a:gd name="T4" fmla="*/ 0 w 42"/>
                <a:gd name="T5" fmla="*/ 0 h 63"/>
                <a:gd name="T6" fmla="*/ 42 w 4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21" y="63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6D01663-FFF9-4D51-A3E8-1B297DF33BA2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3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850FC-D2F1-4FCD-A46E-432DE7BE6290}"/>
              </a:ext>
            </a:extLst>
          </p:cNvPr>
          <p:cNvSpPr>
            <a:spLocks noGrp="1"/>
          </p:cNvSpPr>
          <p:nvPr/>
        </p:nvSpPr>
        <p:spPr>
          <a:xfrm>
            <a:off x="7030516" y="764704"/>
            <a:ext cx="4499235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6F75A1-29C8-45FE-A90D-64F88A64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57" y="-5288"/>
            <a:ext cx="9798623" cy="6863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10CED-2F10-46B8-ADAC-788C7E8702F7}"/>
              </a:ext>
            </a:extLst>
          </p:cNvPr>
          <p:cNvSpPr txBox="1"/>
          <p:nvPr/>
        </p:nvSpPr>
        <p:spPr>
          <a:xfrm>
            <a:off x="1341884" y="4365104"/>
            <a:ext cx="5328253" cy="195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0836B-30FC-42E2-859C-134445648177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31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DC033-0BCE-46A7-AEC1-F7AA5FCB78DA}"/>
              </a:ext>
            </a:extLst>
          </p:cNvPr>
          <p:cNvSpPr txBox="1"/>
          <p:nvPr/>
        </p:nvSpPr>
        <p:spPr>
          <a:xfrm>
            <a:off x="2133972" y="1340768"/>
            <a:ext cx="72594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входа в аккаунт;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оценок;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расписания;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личного кабинета;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собственного рейтинга;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статистики;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рейтинга групп;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выбора подготовительных курсов;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медиа;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контактов;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обращения к поддержке;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компании;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просмотра информации о возможностях;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981E58-C876-42FD-9A98-40C9E0B4FBC1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9C0A2-92FE-4B32-A9D4-D904A72E57AE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04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A2FFA-36C3-43E0-9698-A8593C6ABA2A}"/>
              </a:ext>
            </a:extLst>
          </p:cNvPr>
          <p:cNvSpPr txBox="1"/>
          <p:nvPr/>
        </p:nvSpPr>
        <p:spPr>
          <a:xfrm>
            <a:off x="1709132" y="1124744"/>
            <a:ext cx="93538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перехода на страницу ВК;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перехода на канал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выставления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удаления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изменения оценок;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указания замечания к оценке;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указания домашнего задания;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управления группой;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добавления учеников в группы;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удаления учеников из группы;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регистрации на курсы повышения квалификации;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регистрации на курсы переподготовки;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подтверждения аккаунта преподавателей;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редактирования сайта;</a:t>
            </a:r>
          </a:p>
          <a:p>
            <a:pPr marL="342900" lvl="0" indent="-342900">
              <a:buFont typeface="+mj-lt"/>
              <a:buAutoNum type="arabicParenR" startAt="15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обновления информации на сайте.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08FB41-E7B8-406D-85E4-D554AB163036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0EF2A-7D80-477C-B773-DD8D84F23173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7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8233E-705B-45E9-A5DC-D068E639711B}"/>
              </a:ext>
            </a:extLst>
          </p:cNvPr>
          <p:cNvSpPr txBox="1"/>
          <p:nvPr/>
        </p:nvSpPr>
        <p:spPr>
          <a:xfrm>
            <a:off x="2926060" y="1844824"/>
            <a:ext cx="6597664" cy="1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СООБЩЕНИЯ ОПЕРАТОРУ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b="1" dirty="0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Ошибка: «Неверный логин или пароль»</a:t>
            </a:r>
            <a:endParaRPr lang="ru-RU" b="1" dirty="0"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1600"/>
              </a:spcBef>
              <a:spcAft>
                <a:spcPts val="12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Сообщение: «Восстановить аккаунт»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52CC2E-4040-45CC-96D2-0E395493FD1F}"/>
              </a:ext>
            </a:extLst>
          </p:cNvPr>
          <p:cNvSpPr txBox="1">
            <a:spLocks/>
          </p:cNvSpPr>
          <p:nvPr/>
        </p:nvSpPr>
        <p:spPr>
          <a:xfrm>
            <a:off x="3477282" y="569666"/>
            <a:ext cx="5234259" cy="6606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E761E-E85E-4990-A9DC-BE74A721DC0B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10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83203-4A9A-4884-861A-FB96CEE047AE}"/>
              </a:ext>
            </a:extLst>
          </p:cNvPr>
          <p:cNvSpPr txBox="1"/>
          <p:nvPr/>
        </p:nvSpPr>
        <p:spPr>
          <a:xfrm>
            <a:off x="909836" y="1182859"/>
            <a:ext cx="11141819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формА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«Авторизация» </a:t>
            </a:r>
          </a:p>
          <a:p>
            <a:pPr fontAlgn="base">
              <a:lnSpc>
                <a:spcPct val="150000"/>
              </a:lnSpc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использовали 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Функциональное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тестирование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Functional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testing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b="1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методЫ</a:t>
            </a:r>
            <a:r>
              <a:rPr lang="ru-RU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тестирования</a:t>
            </a:r>
            <a:r>
              <a:rPr lang="en-US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 эквивалентного разделения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Cause / effect (</a:t>
            </a:r>
            <a:r>
              <a:rPr lang="ru-RU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Причина / следствие</a:t>
            </a: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ru-RU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870D86-9393-46CF-9ED4-05B85B4F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134836"/>
            <a:ext cx="4048690" cy="189574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23066A-0BED-4D7C-B1F6-C2BE728A6443}"/>
              </a:ext>
            </a:extLst>
          </p:cNvPr>
          <p:cNvSpPr txBox="1">
            <a:spLocks/>
          </p:cNvSpPr>
          <p:nvPr/>
        </p:nvSpPr>
        <p:spPr>
          <a:xfrm>
            <a:off x="3286100" y="620688"/>
            <a:ext cx="5739326" cy="1060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4376-AD01-4520-B1E1-91B956BB97C7}"/>
              </a:ext>
            </a:extLst>
          </p:cNvPr>
          <p:cNvSpPr txBox="1"/>
          <p:nvPr/>
        </p:nvSpPr>
        <p:spPr>
          <a:xfrm>
            <a:off x="11134972" y="616530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9/13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8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Другая 5">
      <a:dk1>
        <a:srgbClr val="000000"/>
      </a:dk1>
      <a:lt1>
        <a:srgbClr val="FFFFFF"/>
      </a:lt1>
      <a:dk2>
        <a:srgbClr val="00B050"/>
      </a:dk2>
      <a:lt2>
        <a:srgbClr val="00B050"/>
      </a:lt2>
      <a:accent1>
        <a:srgbClr val="18FA00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FFFFFF"/>
      </a:hlink>
      <a:folHlink>
        <a:srgbClr val="FFFF0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A6187FAB42CBF44B3DA06999539B254" ma:contentTypeVersion="0" ma:contentTypeDescription="Создание документа." ma:contentTypeScope="" ma:versionID="c05edcd9a60eb63d13d0c8819ba855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0620431f4068f57b2821a557460e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E0215E-8367-47E1-A760-81085DE4F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0829B6-FBD4-4F74-8D84-4BFAD9A94F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97</TotalTime>
  <Words>448</Words>
  <Application>Microsoft Office PowerPoint</Application>
  <PresentationFormat>Произвольный</PresentationFormat>
  <Paragraphs>106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Технический стиль 16 х 9</vt:lpstr>
      <vt:lpstr>Лист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Казенов Эдуард Дмитриевич</dc:creator>
  <cp:lastModifiedBy>Казенов Эдуард Дмитриевич</cp:lastModifiedBy>
  <cp:revision>6</cp:revision>
  <dcterms:created xsi:type="dcterms:W3CDTF">2024-06-27T08:47:53Z</dcterms:created>
  <dcterms:modified xsi:type="dcterms:W3CDTF">2024-06-27T10:25:36Z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0x010100BA6187FAB42CBF44B3DA06999539B254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